
<file path=[Content_Types].xml><?xml version="1.0" encoding="utf-8"?>
<Types xmlns="http://schemas.openxmlformats.org/package/2006/content-types">
  <Default Extension="jpeg" ContentType="image/jpeg"/>
  <Default Extension="JPG" ContentType="image/.jpg"/>
  <Default Extension="xlsx" ContentType="application/vnd.openxmlformats-officedocument.spreadsheetml.sheet"/>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diagrams/colors1.xml" ContentType="application/vnd.openxmlformats-officedocument.drawingml.diagramColors+xml"/>
  <Override PartName="/ppt/diagrams/colors10.xml" ContentType="application/vnd.openxmlformats-officedocument.drawingml.diagramColors+xml"/>
  <Override PartName="/ppt/diagrams/colors11.xml" ContentType="application/vnd.openxmlformats-officedocument.drawingml.diagramColors+xml"/>
  <Override PartName="/ppt/diagrams/colors12.xml" ContentType="application/vnd.openxmlformats-officedocument.drawingml.diagramColors+xml"/>
  <Override PartName="/ppt/diagrams/colors13.xml" ContentType="application/vnd.openxmlformats-officedocument.drawingml.diagramColors+xml"/>
  <Override PartName="/ppt/diagrams/colors14.xml" ContentType="application/vnd.openxmlformats-officedocument.drawingml.diagramColors+xml"/>
  <Override PartName="/ppt/diagrams/colors15.xml" ContentType="application/vnd.openxmlformats-officedocument.drawingml.diagramColors+xml"/>
  <Override PartName="/ppt/diagrams/colors16.xml" ContentType="application/vnd.openxmlformats-officedocument.drawingml.diagramColors+xml"/>
  <Override PartName="/ppt/diagrams/colors17.xml" ContentType="application/vnd.openxmlformats-officedocument.drawingml.diagramColors+xml"/>
  <Override PartName="/ppt/diagrams/colors18.xml" ContentType="application/vnd.openxmlformats-officedocument.drawingml.diagramColors+xml"/>
  <Override PartName="/ppt/diagrams/colors19.xml" ContentType="application/vnd.openxmlformats-officedocument.drawingml.diagramColors+xml"/>
  <Override PartName="/ppt/diagrams/colors2.xml" ContentType="application/vnd.openxmlformats-officedocument.drawingml.diagramColors+xml"/>
  <Override PartName="/ppt/diagrams/colors20.xml" ContentType="application/vnd.openxmlformats-officedocument.drawingml.diagramColors+xml"/>
  <Override PartName="/ppt/diagrams/colors21.xml" ContentType="application/vnd.openxmlformats-officedocument.drawingml.diagramColors+xml"/>
  <Override PartName="/ppt/diagrams/colors22.xml" ContentType="application/vnd.openxmlformats-officedocument.drawingml.diagramColors+xml"/>
  <Override PartName="/ppt/diagrams/colors23.xml" ContentType="application/vnd.openxmlformats-officedocument.drawingml.diagramColors+xml"/>
  <Override PartName="/ppt/diagrams/colors24.xml" ContentType="application/vnd.openxmlformats-officedocument.drawingml.diagramColors+xml"/>
  <Override PartName="/ppt/diagrams/colors25.xml" ContentType="application/vnd.openxmlformats-officedocument.drawingml.diagramColors+xml"/>
  <Override PartName="/ppt/diagrams/colors26.xml" ContentType="application/vnd.openxmlformats-officedocument.drawingml.diagramColors+xml"/>
  <Override PartName="/ppt/diagrams/colors27.xml" ContentType="application/vnd.openxmlformats-officedocument.drawingml.diagramColors+xml"/>
  <Override PartName="/ppt/diagrams/colors28.xml" ContentType="application/vnd.openxmlformats-officedocument.drawingml.diagramColors+xml"/>
  <Override PartName="/ppt/diagrams/colors29.xml" ContentType="application/vnd.openxmlformats-officedocument.drawingml.diagramColors+xml"/>
  <Override PartName="/ppt/diagrams/colors3.xml" ContentType="application/vnd.openxmlformats-officedocument.drawingml.diagramColors+xml"/>
  <Override PartName="/ppt/diagrams/colors30.xml" ContentType="application/vnd.openxmlformats-officedocument.drawingml.diagramColors+xml"/>
  <Override PartName="/ppt/diagrams/colors31.xml" ContentType="application/vnd.openxmlformats-officedocument.drawingml.diagramColors+xml"/>
  <Override PartName="/ppt/diagrams/colors32.xml" ContentType="application/vnd.openxmlformats-officedocument.drawingml.diagramColors+xml"/>
  <Override PartName="/ppt/diagrams/colors33.xml" ContentType="application/vnd.openxmlformats-officedocument.drawingml.diagramColors+xml"/>
  <Override PartName="/ppt/diagrams/colors34.xml" ContentType="application/vnd.openxmlformats-officedocument.drawingml.diagramColors+xml"/>
  <Override PartName="/ppt/diagrams/colors35.xml" ContentType="application/vnd.openxmlformats-officedocument.drawingml.diagramColors+xml"/>
  <Override PartName="/ppt/diagrams/colors4.xml" ContentType="application/vnd.openxmlformats-officedocument.drawingml.diagramColors+xml"/>
  <Override PartName="/ppt/diagrams/colors5.xml" ContentType="application/vnd.openxmlformats-officedocument.drawingml.diagramColors+xml"/>
  <Override PartName="/ppt/diagrams/colors6.xml" ContentType="application/vnd.openxmlformats-officedocument.drawingml.diagramColors+xml"/>
  <Override PartName="/ppt/diagrams/colors7.xml" ContentType="application/vnd.openxmlformats-officedocument.drawingml.diagramColors+xml"/>
  <Override PartName="/ppt/diagrams/colors8.xml" ContentType="application/vnd.openxmlformats-officedocument.drawingml.diagramColors+xml"/>
  <Override PartName="/ppt/diagrams/colors9.xml" ContentType="application/vnd.openxmlformats-officedocument.drawingml.diagramColors+xml"/>
  <Override PartName="/ppt/diagrams/data1.xml" ContentType="application/vnd.openxmlformats-officedocument.drawingml.diagramData+xml"/>
  <Override PartName="/ppt/diagrams/data10.xml" ContentType="application/vnd.openxmlformats-officedocument.drawingml.diagramData+xml"/>
  <Override PartName="/ppt/diagrams/data11.xml" ContentType="application/vnd.openxmlformats-officedocument.drawingml.diagramData+xml"/>
  <Override PartName="/ppt/diagrams/data12.xml" ContentType="application/vnd.openxmlformats-officedocument.drawingml.diagramData+xml"/>
  <Override PartName="/ppt/diagrams/data13.xml" ContentType="application/vnd.openxmlformats-officedocument.drawingml.diagramData+xml"/>
  <Override PartName="/ppt/diagrams/data14.xml" ContentType="application/vnd.openxmlformats-officedocument.drawingml.diagramData+xml"/>
  <Override PartName="/ppt/diagrams/data15.xml" ContentType="application/vnd.openxmlformats-officedocument.drawingml.diagramData+xml"/>
  <Override PartName="/ppt/diagrams/data16.xml" ContentType="application/vnd.openxmlformats-officedocument.drawingml.diagramData+xml"/>
  <Override PartName="/ppt/diagrams/data17.xml" ContentType="application/vnd.openxmlformats-officedocument.drawingml.diagramData+xml"/>
  <Override PartName="/ppt/diagrams/data18.xml" ContentType="application/vnd.openxmlformats-officedocument.drawingml.diagramData+xml"/>
  <Override PartName="/ppt/diagrams/data19.xml" ContentType="application/vnd.openxmlformats-officedocument.drawingml.diagramData+xml"/>
  <Override PartName="/ppt/diagrams/data2.xml" ContentType="application/vnd.openxmlformats-officedocument.drawingml.diagramData+xml"/>
  <Override PartName="/ppt/diagrams/data20.xml" ContentType="application/vnd.openxmlformats-officedocument.drawingml.diagramData+xml"/>
  <Override PartName="/ppt/diagrams/data21.xml" ContentType="application/vnd.openxmlformats-officedocument.drawingml.diagramData+xml"/>
  <Override PartName="/ppt/diagrams/data22.xml" ContentType="application/vnd.openxmlformats-officedocument.drawingml.diagramData+xml"/>
  <Override PartName="/ppt/diagrams/data23.xml" ContentType="application/vnd.openxmlformats-officedocument.drawingml.diagramData+xml"/>
  <Override PartName="/ppt/diagrams/data24.xml" ContentType="application/vnd.openxmlformats-officedocument.drawingml.diagramData+xml"/>
  <Override PartName="/ppt/diagrams/data25.xml" ContentType="application/vnd.openxmlformats-officedocument.drawingml.diagramData+xml"/>
  <Override PartName="/ppt/diagrams/data26.xml" ContentType="application/vnd.openxmlformats-officedocument.drawingml.diagramData+xml"/>
  <Override PartName="/ppt/diagrams/data27.xml" ContentType="application/vnd.openxmlformats-officedocument.drawingml.diagramData+xml"/>
  <Override PartName="/ppt/diagrams/data28.xml" ContentType="application/vnd.openxmlformats-officedocument.drawingml.diagramData+xml"/>
  <Override PartName="/ppt/diagrams/data29.xml" ContentType="application/vnd.openxmlformats-officedocument.drawingml.diagramData+xml"/>
  <Override PartName="/ppt/diagrams/data3.xml" ContentType="application/vnd.openxmlformats-officedocument.drawingml.diagramData+xml"/>
  <Override PartName="/ppt/diagrams/data30.xml" ContentType="application/vnd.openxmlformats-officedocument.drawingml.diagramData+xml"/>
  <Override PartName="/ppt/diagrams/data31.xml" ContentType="application/vnd.openxmlformats-officedocument.drawingml.diagramData+xml"/>
  <Override PartName="/ppt/diagrams/data32.xml" ContentType="application/vnd.openxmlformats-officedocument.drawingml.diagramData+xml"/>
  <Override PartName="/ppt/diagrams/data33.xml" ContentType="application/vnd.openxmlformats-officedocument.drawingml.diagramData+xml"/>
  <Override PartName="/ppt/diagrams/data34.xml" ContentType="application/vnd.openxmlformats-officedocument.drawingml.diagramData+xml"/>
  <Override PartName="/ppt/diagrams/data35.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ata6.xml" ContentType="application/vnd.openxmlformats-officedocument.drawingml.diagramData+xml"/>
  <Override PartName="/ppt/diagrams/data7.xml" ContentType="application/vnd.openxmlformats-officedocument.drawingml.diagramData+xml"/>
  <Override PartName="/ppt/diagrams/data8.xml" ContentType="application/vnd.openxmlformats-officedocument.drawingml.diagramData+xml"/>
  <Override PartName="/ppt/diagrams/data9.xml" ContentType="application/vnd.openxmlformats-officedocument.drawingml.diagramData+xml"/>
  <Override PartName="/ppt/diagrams/drawing1.xml" ContentType="application/vnd.ms-office.drawingml.diagramDrawing+xml"/>
  <Override PartName="/ppt/diagrams/drawing10.xml" ContentType="application/vnd.ms-office.drawingml.diagramDrawing+xml"/>
  <Override PartName="/ppt/diagrams/drawing11.xml" ContentType="application/vnd.ms-office.drawingml.diagramDrawing+xml"/>
  <Override PartName="/ppt/diagrams/drawing12.xml" ContentType="application/vnd.ms-office.drawingml.diagramDrawing+xml"/>
  <Override PartName="/ppt/diagrams/drawing13.xml" ContentType="application/vnd.ms-office.drawingml.diagramDrawing+xml"/>
  <Override PartName="/ppt/diagrams/drawing14.xml" ContentType="application/vnd.ms-office.drawingml.diagramDrawing+xml"/>
  <Override PartName="/ppt/diagrams/drawing15.xml" ContentType="application/vnd.ms-office.drawingml.diagramDrawing+xml"/>
  <Override PartName="/ppt/diagrams/drawing16.xml" ContentType="application/vnd.ms-office.drawingml.diagramDrawing+xml"/>
  <Override PartName="/ppt/diagrams/drawing17.xml" ContentType="application/vnd.ms-office.drawingml.diagramDrawing+xml"/>
  <Override PartName="/ppt/diagrams/drawing18.xml" ContentType="application/vnd.ms-office.drawingml.diagramDrawing+xml"/>
  <Override PartName="/ppt/diagrams/drawing19.xml" ContentType="application/vnd.ms-office.drawingml.diagramDrawing+xml"/>
  <Override PartName="/ppt/diagrams/drawing2.xml" ContentType="application/vnd.ms-office.drawingml.diagramDrawing+xml"/>
  <Override PartName="/ppt/diagrams/drawing20.xml" ContentType="application/vnd.ms-office.drawingml.diagramDrawing+xml"/>
  <Override PartName="/ppt/diagrams/drawing21.xml" ContentType="application/vnd.ms-office.drawingml.diagramDrawing+xml"/>
  <Override PartName="/ppt/diagrams/drawing22.xml" ContentType="application/vnd.ms-office.drawingml.diagramDrawing+xml"/>
  <Override PartName="/ppt/diagrams/drawing23.xml" ContentType="application/vnd.ms-office.drawingml.diagramDrawing+xml"/>
  <Override PartName="/ppt/diagrams/drawing24.xml" ContentType="application/vnd.ms-office.drawingml.diagramDrawing+xml"/>
  <Override PartName="/ppt/diagrams/drawing25.xml" ContentType="application/vnd.ms-office.drawingml.diagramDrawing+xml"/>
  <Override PartName="/ppt/diagrams/drawing26.xml" ContentType="application/vnd.ms-office.drawingml.diagramDrawing+xml"/>
  <Override PartName="/ppt/diagrams/drawing27.xml" ContentType="application/vnd.ms-office.drawingml.diagramDrawing+xml"/>
  <Override PartName="/ppt/diagrams/drawing28.xml" ContentType="application/vnd.ms-office.drawingml.diagramDrawing+xml"/>
  <Override PartName="/ppt/diagrams/drawing29.xml" ContentType="application/vnd.ms-office.drawingml.diagramDrawing+xml"/>
  <Override PartName="/ppt/diagrams/drawing3.xml" ContentType="application/vnd.ms-office.drawingml.diagramDrawing+xml"/>
  <Override PartName="/ppt/diagrams/drawing30.xml" ContentType="application/vnd.ms-office.drawingml.diagramDrawing+xml"/>
  <Override PartName="/ppt/diagrams/drawing31.xml" ContentType="application/vnd.ms-office.drawingml.diagramDrawing+xml"/>
  <Override PartName="/ppt/diagrams/drawing32.xml" ContentType="application/vnd.ms-office.drawingml.diagramDrawing+xml"/>
  <Override PartName="/ppt/diagrams/drawing33.xml" ContentType="application/vnd.ms-office.drawingml.diagramDrawing+xml"/>
  <Override PartName="/ppt/diagrams/drawing34.xml" ContentType="application/vnd.ms-office.drawingml.diagramDrawing+xml"/>
  <Override PartName="/ppt/diagrams/drawing35.xml" ContentType="application/vnd.ms-office.drawingml.diagramDrawing+xml"/>
  <Override PartName="/ppt/diagrams/drawing4.xml" ContentType="application/vnd.ms-office.drawingml.diagramDrawing+xml"/>
  <Override PartName="/ppt/diagrams/drawing5.xml" ContentType="application/vnd.ms-office.drawingml.diagramDrawing+xml"/>
  <Override PartName="/ppt/diagrams/drawing6.xml" ContentType="application/vnd.ms-office.drawingml.diagramDrawing+xml"/>
  <Override PartName="/ppt/diagrams/drawing7.xml" ContentType="application/vnd.ms-office.drawingml.diagramDrawing+xml"/>
  <Override PartName="/ppt/diagrams/drawing8.xml" ContentType="application/vnd.ms-office.drawingml.diagramDrawing+xml"/>
  <Override PartName="/ppt/diagrams/drawing9.xml" ContentType="application/vnd.ms-office.drawingml.diagramDrawing+xml"/>
  <Override PartName="/ppt/diagrams/layout1.xml" ContentType="application/vnd.openxmlformats-officedocument.drawingml.diagramLayout+xml"/>
  <Override PartName="/ppt/diagrams/layout10.xml" ContentType="application/vnd.openxmlformats-officedocument.drawingml.diagramLayout+xml"/>
  <Override PartName="/ppt/diagrams/layout11.xml" ContentType="application/vnd.openxmlformats-officedocument.drawingml.diagramLayout+xml"/>
  <Override PartName="/ppt/diagrams/layout12.xml" ContentType="application/vnd.openxmlformats-officedocument.drawingml.diagramLayout+xml"/>
  <Override PartName="/ppt/diagrams/layout13.xml" ContentType="application/vnd.openxmlformats-officedocument.drawingml.diagramLayout+xml"/>
  <Override PartName="/ppt/diagrams/layout14.xml" ContentType="application/vnd.openxmlformats-officedocument.drawingml.diagramLayout+xml"/>
  <Override PartName="/ppt/diagrams/layout15.xml" ContentType="application/vnd.openxmlformats-officedocument.drawingml.diagramLayout+xml"/>
  <Override PartName="/ppt/diagrams/layout16.xml" ContentType="application/vnd.openxmlformats-officedocument.drawingml.diagramLayout+xml"/>
  <Override PartName="/ppt/diagrams/layout17.xml" ContentType="application/vnd.openxmlformats-officedocument.drawingml.diagramLayout+xml"/>
  <Override PartName="/ppt/diagrams/layout18.xml" ContentType="application/vnd.openxmlformats-officedocument.drawingml.diagramLayout+xml"/>
  <Override PartName="/ppt/diagrams/layout19.xml" ContentType="application/vnd.openxmlformats-officedocument.drawingml.diagramLayout+xml"/>
  <Override PartName="/ppt/diagrams/layout2.xml" ContentType="application/vnd.openxmlformats-officedocument.drawingml.diagramLayout+xml"/>
  <Override PartName="/ppt/diagrams/layout20.xml" ContentType="application/vnd.openxmlformats-officedocument.drawingml.diagramLayout+xml"/>
  <Override PartName="/ppt/diagrams/layout21.xml" ContentType="application/vnd.openxmlformats-officedocument.drawingml.diagramLayout+xml"/>
  <Override PartName="/ppt/diagrams/layout22.xml" ContentType="application/vnd.openxmlformats-officedocument.drawingml.diagramLayout+xml"/>
  <Override PartName="/ppt/diagrams/layout23.xml" ContentType="application/vnd.openxmlformats-officedocument.drawingml.diagramLayout+xml"/>
  <Override PartName="/ppt/diagrams/layout24.xml" ContentType="application/vnd.openxmlformats-officedocument.drawingml.diagramLayout+xml"/>
  <Override PartName="/ppt/diagrams/layout25.xml" ContentType="application/vnd.openxmlformats-officedocument.drawingml.diagramLayout+xml"/>
  <Override PartName="/ppt/diagrams/layout26.xml" ContentType="application/vnd.openxmlformats-officedocument.drawingml.diagramLayout+xml"/>
  <Override PartName="/ppt/diagrams/layout27.xml" ContentType="application/vnd.openxmlformats-officedocument.drawingml.diagramLayout+xml"/>
  <Override PartName="/ppt/diagrams/layout28.xml" ContentType="application/vnd.openxmlformats-officedocument.drawingml.diagramLayout+xml"/>
  <Override PartName="/ppt/diagrams/layout29.xml" ContentType="application/vnd.openxmlformats-officedocument.drawingml.diagramLayout+xml"/>
  <Override PartName="/ppt/diagrams/layout3.xml" ContentType="application/vnd.openxmlformats-officedocument.drawingml.diagramLayout+xml"/>
  <Override PartName="/ppt/diagrams/layout30.xml" ContentType="application/vnd.openxmlformats-officedocument.drawingml.diagramLayout+xml"/>
  <Override PartName="/ppt/diagrams/layout31.xml" ContentType="application/vnd.openxmlformats-officedocument.drawingml.diagramLayout+xml"/>
  <Override PartName="/ppt/diagrams/layout32.xml" ContentType="application/vnd.openxmlformats-officedocument.drawingml.diagramLayout+xml"/>
  <Override PartName="/ppt/diagrams/layout33.xml" ContentType="application/vnd.openxmlformats-officedocument.drawingml.diagramLayout+xml"/>
  <Override PartName="/ppt/diagrams/layout34.xml" ContentType="application/vnd.openxmlformats-officedocument.drawingml.diagramLayout+xml"/>
  <Override PartName="/ppt/diagrams/layout35.xml" ContentType="application/vnd.openxmlformats-officedocument.drawingml.diagramLayout+xml"/>
  <Override PartName="/ppt/diagrams/layout4.xml" ContentType="application/vnd.openxmlformats-officedocument.drawingml.diagramLayout+xml"/>
  <Override PartName="/ppt/diagrams/layout5.xml" ContentType="application/vnd.openxmlformats-officedocument.drawingml.diagramLayout+xml"/>
  <Override PartName="/ppt/diagrams/layout6.xml" ContentType="application/vnd.openxmlformats-officedocument.drawingml.diagramLayout+xml"/>
  <Override PartName="/ppt/diagrams/layout7.xml" ContentType="application/vnd.openxmlformats-officedocument.drawingml.diagramLayout+xml"/>
  <Override PartName="/ppt/diagrams/layout8.xml" ContentType="application/vnd.openxmlformats-officedocument.drawingml.diagramLayout+xml"/>
  <Override PartName="/ppt/diagrams/layout9.xml" ContentType="application/vnd.openxmlformats-officedocument.drawingml.diagramLayout+xml"/>
  <Override PartName="/ppt/diagrams/quickStyle1.xml" ContentType="application/vnd.openxmlformats-officedocument.drawingml.diagramStyle+xml"/>
  <Override PartName="/ppt/diagrams/quickStyle10.xml" ContentType="application/vnd.openxmlformats-officedocument.drawingml.diagramStyle+xml"/>
  <Override PartName="/ppt/diagrams/quickStyle11.xml" ContentType="application/vnd.openxmlformats-officedocument.drawingml.diagramStyle+xml"/>
  <Override PartName="/ppt/diagrams/quickStyle12.xml" ContentType="application/vnd.openxmlformats-officedocument.drawingml.diagramStyle+xml"/>
  <Override PartName="/ppt/diagrams/quickStyle13.xml" ContentType="application/vnd.openxmlformats-officedocument.drawingml.diagramStyle+xml"/>
  <Override PartName="/ppt/diagrams/quickStyle14.xml" ContentType="application/vnd.openxmlformats-officedocument.drawingml.diagramStyle+xml"/>
  <Override PartName="/ppt/diagrams/quickStyle15.xml" ContentType="application/vnd.openxmlformats-officedocument.drawingml.diagramStyle+xml"/>
  <Override PartName="/ppt/diagrams/quickStyle16.xml" ContentType="application/vnd.openxmlformats-officedocument.drawingml.diagramStyle+xml"/>
  <Override PartName="/ppt/diagrams/quickStyle17.xml" ContentType="application/vnd.openxmlformats-officedocument.drawingml.diagramStyle+xml"/>
  <Override PartName="/ppt/diagrams/quickStyle18.xml" ContentType="application/vnd.openxmlformats-officedocument.drawingml.diagramStyle+xml"/>
  <Override PartName="/ppt/diagrams/quickStyle19.xml" ContentType="application/vnd.openxmlformats-officedocument.drawingml.diagramStyle+xml"/>
  <Override PartName="/ppt/diagrams/quickStyle2.xml" ContentType="application/vnd.openxmlformats-officedocument.drawingml.diagramStyle+xml"/>
  <Override PartName="/ppt/diagrams/quickStyle20.xml" ContentType="application/vnd.openxmlformats-officedocument.drawingml.diagramStyle+xml"/>
  <Override PartName="/ppt/diagrams/quickStyle21.xml" ContentType="application/vnd.openxmlformats-officedocument.drawingml.diagramStyle+xml"/>
  <Override PartName="/ppt/diagrams/quickStyle22.xml" ContentType="application/vnd.openxmlformats-officedocument.drawingml.diagramStyle+xml"/>
  <Override PartName="/ppt/diagrams/quickStyle23.xml" ContentType="application/vnd.openxmlformats-officedocument.drawingml.diagramStyle+xml"/>
  <Override PartName="/ppt/diagrams/quickStyle24.xml" ContentType="application/vnd.openxmlformats-officedocument.drawingml.diagramStyle+xml"/>
  <Override PartName="/ppt/diagrams/quickStyle25.xml" ContentType="application/vnd.openxmlformats-officedocument.drawingml.diagramStyle+xml"/>
  <Override PartName="/ppt/diagrams/quickStyle26.xml" ContentType="application/vnd.openxmlformats-officedocument.drawingml.diagramStyle+xml"/>
  <Override PartName="/ppt/diagrams/quickStyle27.xml" ContentType="application/vnd.openxmlformats-officedocument.drawingml.diagramStyle+xml"/>
  <Override PartName="/ppt/diagrams/quickStyle28.xml" ContentType="application/vnd.openxmlformats-officedocument.drawingml.diagramStyle+xml"/>
  <Override PartName="/ppt/diagrams/quickStyle29.xml" ContentType="application/vnd.openxmlformats-officedocument.drawingml.diagramStyle+xml"/>
  <Override PartName="/ppt/diagrams/quickStyle3.xml" ContentType="application/vnd.openxmlformats-officedocument.drawingml.diagramStyle+xml"/>
  <Override PartName="/ppt/diagrams/quickStyle30.xml" ContentType="application/vnd.openxmlformats-officedocument.drawingml.diagramStyle+xml"/>
  <Override PartName="/ppt/diagrams/quickStyle31.xml" ContentType="application/vnd.openxmlformats-officedocument.drawingml.diagramStyle+xml"/>
  <Override PartName="/ppt/diagrams/quickStyle32.xml" ContentType="application/vnd.openxmlformats-officedocument.drawingml.diagramStyle+xml"/>
  <Override PartName="/ppt/diagrams/quickStyle33.xml" ContentType="application/vnd.openxmlformats-officedocument.drawingml.diagramStyle+xml"/>
  <Override PartName="/ppt/diagrams/quickStyle34.xml" ContentType="application/vnd.openxmlformats-officedocument.drawingml.diagramStyle+xml"/>
  <Override PartName="/ppt/diagrams/quickStyle35.xml" ContentType="application/vnd.openxmlformats-officedocument.drawingml.diagramStyle+xml"/>
  <Override PartName="/ppt/diagrams/quickStyle4.xml" ContentType="application/vnd.openxmlformats-officedocument.drawingml.diagramStyle+xml"/>
  <Override PartName="/ppt/diagrams/quickStyle5.xml" ContentType="application/vnd.openxmlformats-officedocument.drawingml.diagramStyle+xml"/>
  <Override PartName="/ppt/diagrams/quickStyle6.xml" ContentType="application/vnd.openxmlformats-officedocument.drawingml.diagramStyle+xml"/>
  <Override PartName="/ppt/diagrams/quickStyle7.xml" ContentType="application/vnd.openxmlformats-officedocument.drawingml.diagramStyle+xml"/>
  <Override PartName="/ppt/diagrams/quickStyle8.xml" ContentType="application/vnd.openxmlformats-officedocument.drawingml.diagramStyle+xml"/>
  <Override PartName="/ppt/diagrams/quickStyle9.xml" ContentType="application/vnd.openxmlformats-officedocument.drawingml.diagram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Masters/slideMaster1.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2" r:id="rId4"/>
    <p:sldMasterId id="2147483684" r:id="rId5"/>
    <p:sldMasterId id="2147483696" r:id="rId6"/>
    <p:sldMasterId id="2147483708" r:id="rId7"/>
    <p:sldMasterId id="2147483720" r:id="rId8"/>
    <p:sldMasterId id="2147483732" r:id="rId9"/>
    <p:sldMasterId id="2147483744" r:id="rId10"/>
    <p:sldMasterId id="2147483756" r:id="rId11"/>
    <p:sldMasterId id="2147483768" r:id="rId12"/>
  </p:sldMasterIdLst>
  <p:notesMasterIdLst>
    <p:notesMasterId r:id="rId14"/>
  </p:notesMasterIdLst>
  <p:handoutMasterIdLst>
    <p:handoutMasterId r:id="rId53"/>
  </p:handoutMasterIdLst>
  <p:sldIdLst>
    <p:sldId id="474" r:id="rId13"/>
    <p:sldId id="306" r:id="rId15"/>
    <p:sldId id="408" r:id="rId16"/>
    <p:sldId id="377" r:id="rId17"/>
    <p:sldId id="376" r:id="rId18"/>
    <p:sldId id="414" r:id="rId19"/>
    <p:sldId id="379" r:id="rId20"/>
    <p:sldId id="380" r:id="rId21"/>
    <p:sldId id="415" r:id="rId22"/>
    <p:sldId id="404" r:id="rId23"/>
    <p:sldId id="384" r:id="rId24"/>
    <p:sldId id="466" r:id="rId25"/>
    <p:sldId id="464" r:id="rId26"/>
    <p:sldId id="469" r:id="rId27"/>
    <p:sldId id="447" r:id="rId28"/>
    <p:sldId id="449" r:id="rId29"/>
    <p:sldId id="448" r:id="rId30"/>
    <p:sldId id="451" r:id="rId31"/>
    <p:sldId id="470" r:id="rId32"/>
    <p:sldId id="471" r:id="rId33"/>
    <p:sldId id="472" r:id="rId34"/>
    <p:sldId id="454" r:id="rId35"/>
    <p:sldId id="473" r:id="rId36"/>
    <p:sldId id="455" r:id="rId37"/>
    <p:sldId id="457" r:id="rId38"/>
    <p:sldId id="458" r:id="rId39"/>
    <p:sldId id="459" r:id="rId40"/>
    <p:sldId id="460" r:id="rId41"/>
    <p:sldId id="461" r:id="rId42"/>
    <p:sldId id="462" r:id="rId43"/>
    <p:sldId id="463" r:id="rId44"/>
    <p:sldId id="382" r:id="rId45"/>
    <p:sldId id="386" r:id="rId46"/>
    <p:sldId id="405" r:id="rId47"/>
    <p:sldId id="442" r:id="rId48"/>
    <p:sldId id="444" r:id="rId49"/>
    <p:sldId id="399" r:id="rId50"/>
    <p:sldId id="397" r:id="rId51"/>
    <p:sldId id="416" r:id="rId52"/>
  </p:sldIdLst>
  <p:sldSz cx="9144000" cy="6858000" type="screen4x3"/>
  <p:notesSz cx="9144000" cy="6858000"/>
  <p:custDataLst>
    <p:tags r:id="rId5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24"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039" autoAdjust="0"/>
  </p:normalViewPr>
  <p:slideViewPr>
    <p:cSldViewPr showGuides="1">
      <p:cViewPr>
        <p:scale>
          <a:sx n="75" d="100"/>
          <a:sy n="75" d="100"/>
        </p:scale>
        <p:origin x="-1016" y="-48"/>
      </p:cViewPr>
      <p:guideLst>
        <p:guide orient="horz" pos="2224"/>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Master" Target="slideMasters/slideMaster8.xml"/><Relationship Id="rId8" Type="http://schemas.openxmlformats.org/officeDocument/2006/relationships/slideMaster" Target="slideMasters/slideMaster7.xml"/><Relationship Id="rId7" Type="http://schemas.openxmlformats.org/officeDocument/2006/relationships/slideMaster" Target="slideMasters/slideMaster6.xml"/><Relationship Id="rId6" Type="http://schemas.openxmlformats.org/officeDocument/2006/relationships/slideMaster" Target="slideMasters/slideMaster5.xml"/><Relationship Id="rId57" Type="http://schemas.openxmlformats.org/officeDocument/2006/relationships/tags" Target="tags/tag26.xml"/><Relationship Id="rId56" Type="http://schemas.openxmlformats.org/officeDocument/2006/relationships/tableStyles" Target="tableStyles.xml"/><Relationship Id="rId55" Type="http://schemas.openxmlformats.org/officeDocument/2006/relationships/viewProps" Target="viewProps.xml"/><Relationship Id="rId54" Type="http://schemas.openxmlformats.org/officeDocument/2006/relationships/presProps" Target="presProps.xml"/><Relationship Id="rId53" Type="http://schemas.openxmlformats.org/officeDocument/2006/relationships/handoutMaster" Target="handoutMasters/handoutMaster1.xml"/><Relationship Id="rId52" Type="http://schemas.openxmlformats.org/officeDocument/2006/relationships/slide" Target="slides/slide39.xml"/><Relationship Id="rId51" Type="http://schemas.openxmlformats.org/officeDocument/2006/relationships/slide" Target="slides/slide38.xml"/><Relationship Id="rId50" Type="http://schemas.openxmlformats.org/officeDocument/2006/relationships/slide" Target="slides/slide37.xml"/><Relationship Id="rId5" Type="http://schemas.openxmlformats.org/officeDocument/2006/relationships/slideMaster" Target="slideMasters/slideMaster4.xml"/><Relationship Id="rId49" Type="http://schemas.openxmlformats.org/officeDocument/2006/relationships/slide" Target="slides/slide36.xml"/><Relationship Id="rId48" Type="http://schemas.openxmlformats.org/officeDocument/2006/relationships/slide" Target="slides/slide35.xml"/><Relationship Id="rId47" Type="http://schemas.openxmlformats.org/officeDocument/2006/relationships/slide" Target="slides/slide34.xml"/><Relationship Id="rId46" Type="http://schemas.openxmlformats.org/officeDocument/2006/relationships/slide" Target="slides/slide33.xml"/><Relationship Id="rId45" Type="http://schemas.openxmlformats.org/officeDocument/2006/relationships/slide" Target="slides/slide32.xml"/><Relationship Id="rId44" Type="http://schemas.openxmlformats.org/officeDocument/2006/relationships/slide" Target="slides/slide31.xml"/><Relationship Id="rId43" Type="http://schemas.openxmlformats.org/officeDocument/2006/relationships/slide" Target="slides/slide30.xml"/><Relationship Id="rId42" Type="http://schemas.openxmlformats.org/officeDocument/2006/relationships/slide" Target="slides/slide29.xml"/><Relationship Id="rId41" Type="http://schemas.openxmlformats.org/officeDocument/2006/relationships/slide" Target="slides/slide28.xml"/><Relationship Id="rId40" Type="http://schemas.openxmlformats.org/officeDocument/2006/relationships/slide" Target="slides/slide27.xml"/><Relationship Id="rId4" Type="http://schemas.openxmlformats.org/officeDocument/2006/relationships/slideMaster" Target="slideMasters/slideMaster3.xml"/><Relationship Id="rId39" Type="http://schemas.openxmlformats.org/officeDocument/2006/relationships/slide" Target="slides/slide26.xml"/><Relationship Id="rId38" Type="http://schemas.openxmlformats.org/officeDocument/2006/relationships/slide" Target="slides/slide25.xml"/><Relationship Id="rId37" Type="http://schemas.openxmlformats.org/officeDocument/2006/relationships/slide" Target="slides/slide24.xml"/><Relationship Id="rId36" Type="http://schemas.openxmlformats.org/officeDocument/2006/relationships/slide" Target="slides/slide23.xml"/><Relationship Id="rId35" Type="http://schemas.openxmlformats.org/officeDocument/2006/relationships/slide" Target="slides/slide22.xml"/><Relationship Id="rId34" Type="http://schemas.openxmlformats.org/officeDocument/2006/relationships/slide" Target="slides/slide21.xml"/><Relationship Id="rId33" Type="http://schemas.openxmlformats.org/officeDocument/2006/relationships/slide" Target="slides/slide20.xml"/><Relationship Id="rId32" Type="http://schemas.openxmlformats.org/officeDocument/2006/relationships/slide" Target="slides/slide19.xml"/><Relationship Id="rId31" Type="http://schemas.openxmlformats.org/officeDocument/2006/relationships/slide" Target="slides/slide18.xml"/><Relationship Id="rId30" Type="http://schemas.openxmlformats.org/officeDocument/2006/relationships/slide" Target="slides/slide17.xml"/><Relationship Id="rId3" Type="http://schemas.openxmlformats.org/officeDocument/2006/relationships/slideMaster" Target="slideMasters/slideMaster2.xml"/><Relationship Id="rId29" Type="http://schemas.openxmlformats.org/officeDocument/2006/relationships/slide" Target="slides/slide16.xml"/><Relationship Id="rId28" Type="http://schemas.openxmlformats.org/officeDocument/2006/relationships/slide" Target="slides/slide15.xml"/><Relationship Id="rId27" Type="http://schemas.openxmlformats.org/officeDocument/2006/relationships/slide" Target="slides/slide14.xml"/><Relationship Id="rId26" Type="http://schemas.openxmlformats.org/officeDocument/2006/relationships/slide" Target="slides/slide13.xml"/><Relationship Id="rId25" Type="http://schemas.openxmlformats.org/officeDocument/2006/relationships/slide" Target="slides/slide12.xml"/><Relationship Id="rId24" Type="http://schemas.openxmlformats.org/officeDocument/2006/relationships/slide" Target="slides/slide11.xml"/><Relationship Id="rId23" Type="http://schemas.openxmlformats.org/officeDocument/2006/relationships/slide" Target="slides/slide10.xml"/><Relationship Id="rId22" Type="http://schemas.openxmlformats.org/officeDocument/2006/relationships/slide" Target="slides/slide9.xml"/><Relationship Id="rId21" Type="http://schemas.openxmlformats.org/officeDocument/2006/relationships/slide" Target="slides/slide8.xml"/><Relationship Id="rId20" Type="http://schemas.openxmlformats.org/officeDocument/2006/relationships/slide" Target="slides/slide7.xml"/><Relationship Id="rId2" Type="http://schemas.openxmlformats.org/officeDocument/2006/relationships/theme" Target="theme/theme1.xml"/><Relationship Id="rId19" Type="http://schemas.openxmlformats.org/officeDocument/2006/relationships/slide" Target="slides/slide6.xml"/><Relationship Id="rId18" Type="http://schemas.openxmlformats.org/officeDocument/2006/relationships/slide" Target="slides/slide5.xml"/><Relationship Id="rId17" Type="http://schemas.openxmlformats.org/officeDocument/2006/relationships/slide" Target="slides/slide4.xml"/><Relationship Id="rId16" Type="http://schemas.openxmlformats.org/officeDocument/2006/relationships/slide" Target="slides/slide3.xml"/><Relationship Id="rId15" Type="http://schemas.openxmlformats.org/officeDocument/2006/relationships/slide" Target="slides/slide2.xml"/><Relationship Id="rId14" Type="http://schemas.openxmlformats.org/officeDocument/2006/relationships/notesMaster" Target="notesMasters/notesMaster1.xml"/><Relationship Id="rId13" Type="http://schemas.openxmlformats.org/officeDocument/2006/relationships/slide" Target="slides/slide1.xml"/><Relationship Id="rId12" Type="http://schemas.openxmlformats.org/officeDocument/2006/relationships/slideMaster" Target="slideMasters/slideMaster11.xml"/><Relationship Id="rId11" Type="http://schemas.openxmlformats.org/officeDocument/2006/relationships/slideMaster" Target="slideMasters/slideMaster10.xml"/><Relationship Id="rId10" Type="http://schemas.openxmlformats.org/officeDocument/2006/relationships/slideMaster" Target="slideMasters/slideMaster9.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Workbook1.xlsx"/></Relationships>
</file>

<file path=ppt/charts/_rels/chart2.xml.rels><?xml version="1.0" encoding="UTF-8" standalone="yes"?>
<Relationships xmlns="http://schemas.openxmlformats.org/package/2006/relationships"><Relationship Id="rId1" Type="http://schemas.openxmlformats.org/officeDocument/2006/relationships/package" Target="../embeddings/Workbook2.xlsx"/></Relationships>
</file>

<file path=ppt/charts/_rels/chart3.xml.rels><?xml version="1.0" encoding="UTF-8" standalone="yes"?>
<Relationships xmlns="http://schemas.openxmlformats.org/package/2006/relationships"><Relationship Id="rId1" Type="http://schemas.openxmlformats.org/officeDocument/2006/relationships/package" Target="../embeddings/Workbook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xPr>
        <a:bodyPr rot="0" spcFirstLastPara="0" vertOverflow="ellipsis" vert="horz" wrap="square" anchor="ctr" anchorCtr="1"/>
        <a:lstStyle/>
        <a:p>
          <a:pPr>
            <a:defRPr lang="en-US" sz="2160" b="1" i="0" u="none" strike="noStrike" kern="1200" baseline="0">
              <a:solidFill>
                <a:schemeClr val="tx1"/>
              </a:solidFill>
              <a:latin typeface="+mn-lt"/>
              <a:ea typeface="+mn-ea"/>
              <a:cs typeface="+mn-cs"/>
            </a:defRPr>
          </a:pPr>
        </a:p>
      </c:txPr>
    </c:title>
    <c:autoTitleDeleted val="0"/>
    <c:plotArea>
      <c:layout/>
      <c:barChart>
        <c:barDir val="col"/>
        <c:grouping val="clustered"/>
        <c:varyColors val="0"/>
        <c:ser>
          <c:idx val="0"/>
          <c:order val="0"/>
          <c:tx>
            <c:strRef>
              <c:f>Sheet1!$B$1</c:f>
              <c:strCache>
                <c:ptCount val="1"/>
                <c:pt idx="0">
                  <c:v>Cumulative New Community WPs Constructed  in COWASH IV</c:v>
                </c:pt>
              </c:strCache>
            </c:strRef>
          </c:tx>
          <c:invertIfNegative val="0"/>
          <c:dLbls>
            <c:dLbl>
              <c:idx val="0"/>
              <c:layout/>
              <c:dLblPos val="outEnd"/>
              <c:showLegendKey val="0"/>
              <c:showVal val="1"/>
              <c:showCatName val="0"/>
              <c:showSerName val="0"/>
              <c:showPercent val="0"/>
              <c:showBubbleSize val="0"/>
              <c:extLst>
                <c:ext xmlns:c15="http://schemas.microsoft.com/office/drawing/2012/chart" uri="{CE6537A1-D6FC-4f65-9D91-7224C49458BB}"/>
              </c:extLst>
            </c:dLbl>
            <c:dLbl>
              <c:idx val="1"/>
              <c:layout/>
              <c:dLblPos val="outEnd"/>
              <c:showLegendKey val="0"/>
              <c:showVal val="1"/>
              <c:showCatName val="0"/>
              <c:showSerName val="0"/>
              <c:showPercent val="0"/>
              <c:showBubbleSize val="0"/>
              <c:extLst>
                <c:ext xmlns:c15="http://schemas.microsoft.com/office/drawing/2012/chart" uri="{CE6537A1-D6FC-4f65-9D91-7224C49458BB}"/>
              </c:extLst>
            </c:dLbl>
            <c:dLbl>
              <c:idx val="2"/>
              <c:layout/>
              <c:dLblPos val="outEnd"/>
              <c:showLegendKey val="0"/>
              <c:showVal val="1"/>
              <c:showCatName val="0"/>
              <c:showSerName val="0"/>
              <c:showPercent val="0"/>
              <c:showBubbleSize val="0"/>
              <c:extLst>
                <c:ext xmlns:c15="http://schemas.microsoft.com/office/drawing/2012/chart" uri="{CE6537A1-D6FC-4f65-9D91-7224C49458BB}"/>
              </c:extLst>
            </c:dLbl>
            <c:dLbl>
              <c:idx val="3"/>
              <c:layout/>
              <c:dLblPos val="outEnd"/>
              <c:showLegendKey val="0"/>
              <c:showVal val="1"/>
              <c:showCatName val="0"/>
              <c:showSerName val="0"/>
              <c:showPercent val="0"/>
              <c:showBubbleSize val="0"/>
              <c:extLst>
                <c:ext xmlns:c15="http://schemas.microsoft.com/office/drawing/2012/chart" uri="{CE6537A1-D6FC-4f65-9D91-7224C49458BB}"/>
              </c:extLst>
            </c:dLbl>
            <c:dLbl>
              <c:idx val="4"/>
              <c:layout/>
              <c:dLblPos val="outEnd"/>
              <c:showLegendKey val="0"/>
              <c:showVal val="1"/>
              <c:showCatName val="0"/>
              <c:showSerName val="0"/>
              <c:showPercent val="0"/>
              <c:showBubbleSize val="0"/>
              <c:extLst>
                <c:ext xmlns:c15="http://schemas.microsoft.com/office/drawing/2012/chart" uri="{CE6537A1-D6FC-4f65-9D91-7224C49458BB}"/>
              </c:extLst>
            </c:dLbl>
            <c:dLbl>
              <c:idx val="5"/>
              <c:layout/>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0" vertOverflow="ellipsis" vert="horz" wrap="square" lIns="38100" tIns="19050" rIns="38100" bIns="19050" anchor="ctr" anchorCtr="1"/>
              <a:lstStyle/>
              <a:p>
                <a:pPr>
                  <a:defRPr lang="en-US" sz="1800" b="0" i="0" u="none" strike="noStrike" kern="1200" baseline="0">
                    <a:solidFill>
                      <a:srgbClr val="FF0000"/>
                    </a:solidFill>
                    <a:latin typeface="+mn-lt"/>
                    <a:ea typeface="+mn-ea"/>
                    <a:cs typeface="+mn-cs"/>
                  </a:defRPr>
                </a:pPr>
              </a:p>
            </c:txPr>
            <c:dLblPos val="outEnd"/>
            <c:showLegendKey val="0"/>
            <c:showVal val="0"/>
            <c:showCatName val="0"/>
            <c:showSerName val="0"/>
            <c:showPercent val="0"/>
            <c:showBubbleSize val="0"/>
            <c:showLeaderLines val="0"/>
            <c:extLst>
              <c:ext xmlns:c15="http://schemas.microsoft.com/office/drawing/2012/chart" uri="{CE6537A1-D6FC-4f65-9D91-7224C49458BB}">
                <c15:layout/>
                <c15:showLeaderLines val="0"/>
                <c15:leaderLines/>
              </c:ext>
            </c:extLst>
          </c:dLbls>
          <c:cat>
            <c:strRef>
              <c:f>Sheet1!$A$2:$A$7</c:f>
              <c:strCache>
                <c:ptCount val="6"/>
                <c:pt idx="0">
                  <c:v>Expansion</c:v>
                </c:pt>
                <c:pt idx="1">
                  <c:v>OSPD</c:v>
                </c:pt>
                <c:pt idx="2">
                  <c:v>RPS from SP</c:v>
                </c:pt>
                <c:pt idx="3">
                  <c:v>SPD with CC</c:v>
                </c:pt>
                <c:pt idx="4">
                  <c:v>SW</c:v>
                </c:pt>
                <c:pt idx="5">
                  <c:v>Total</c:v>
                </c:pt>
              </c:strCache>
            </c:strRef>
          </c:cat>
          <c:val>
            <c:numRef>
              <c:f>Sheet1!$B$2:$B$7</c:f>
              <c:numCache>
                <c:formatCode>General</c:formatCode>
                <c:ptCount val="6"/>
                <c:pt idx="0">
                  <c:v>31</c:v>
                </c:pt>
                <c:pt idx="1">
                  <c:v>43</c:v>
                </c:pt>
                <c:pt idx="2">
                  <c:v>13</c:v>
                </c:pt>
                <c:pt idx="3">
                  <c:v>17</c:v>
                </c:pt>
                <c:pt idx="4">
                  <c:v>21</c:v>
                </c:pt>
                <c:pt idx="5">
                  <c:v>125</c:v>
                </c:pt>
              </c:numCache>
            </c:numRef>
          </c:val>
        </c:ser>
        <c:dLbls>
          <c:showLegendKey val="0"/>
          <c:showVal val="0"/>
          <c:showCatName val="0"/>
          <c:showSerName val="0"/>
          <c:showPercent val="0"/>
          <c:showBubbleSize val="0"/>
        </c:dLbls>
        <c:gapWidth val="100"/>
        <c:axId val="171406848"/>
        <c:axId val="171408384"/>
      </c:barChart>
      <c:catAx>
        <c:axId val="171406848"/>
        <c:scaling>
          <c:orientation val="minMax"/>
        </c:scaling>
        <c:delete val="0"/>
        <c:axPos val="b"/>
        <c:majorTickMark val="out"/>
        <c:minorTickMark val="none"/>
        <c:tickLblPos val="nextTo"/>
        <c:txPr>
          <a:bodyPr rot="-60000000" spcFirstLastPara="0" vertOverflow="ellipsis" vert="horz" wrap="square" anchor="ctr" anchorCtr="1"/>
          <a:lstStyle/>
          <a:p>
            <a:pPr>
              <a:defRPr lang="en-US" sz="1800" b="0" i="0" u="none" strike="noStrike" kern="1200" baseline="0">
                <a:solidFill>
                  <a:schemeClr val="tx1"/>
                </a:solidFill>
                <a:latin typeface="+mn-lt"/>
                <a:ea typeface="+mn-ea"/>
                <a:cs typeface="+mn-cs"/>
              </a:defRPr>
            </a:pPr>
          </a:p>
        </c:txPr>
        <c:crossAx val="171408384"/>
        <c:crosses val="autoZero"/>
        <c:auto val="1"/>
        <c:lblAlgn val="ctr"/>
        <c:lblOffset val="100"/>
        <c:noMultiLvlLbl val="0"/>
      </c:catAx>
      <c:valAx>
        <c:axId val="171408384"/>
        <c:scaling>
          <c:orientation val="minMax"/>
        </c:scaling>
        <c:delete val="0"/>
        <c:axPos val="l"/>
        <c:majorGridlines/>
        <c:numFmt formatCode="General" sourceLinked="1"/>
        <c:majorTickMark val="out"/>
        <c:minorTickMark val="none"/>
        <c:tickLblPos val="nextTo"/>
        <c:txPr>
          <a:bodyPr rot="-60000000" spcFirstLastPara="0" vertOverflow="ellipsis" vert="horz" wrap="square" anchor="ctr" anchorCtr="1"/>
          <a:lstStyle/>
          <a:p>
            <a:pPr>
              <a:defRPr lang="en-US" sz="1800" b="0" i="0" u="none" strike="noStrike" kern="1200" baseline="0">
                <a:solidFill>
                  <a:schemeClr val="tx1"/>
                </a:solidFill>
                <a:latin typeface="+mn-lt"/>
                <a:ea typeface="+mn-ea"/>
                <a:cs typeface="+mn-cs"/>
              </a:defRPr>
            </a:pPr>
          </a:p>
        </c:txPr>
        <c:crossAx val="171406848"/>
        <c:crosses val="autoZero"/>
        <c:crossBetween val="between"/>
      </c:valAx>
      <c:spPr>
        <a:noFill/>
        <a:ln>
          <a:noFill/>
        </a:ln>
        <a:effectLst/>
      </c:spPr>
    </c:plotArea>
    <c:legend>
      <c:legendPos val="r"/>
      <c:layout/>
      <c:overlay val="0"/>
      <c:txPr>
        <a:bodyPr rot="0" spcFirstLastPara="0" vertOverflow="ellipsis" vert="horz" wrap="square" anchor="ctr" anchorCtr="1"/>
        <a:lstStyle/>
        <a:p>
          <a:pPr>
            <a:defRPr lang="en-US" sz="1600" b="1" i="0" u="none" strike="noStrike" kern="1200" baseline="0">
              <a:solidFill>
                <a:schemeClr val="tx1"/>
              </a:solidFill>
              <a:latin typeface="+mn-lt"/>
              <a:ea typeface="+mn-ea"/>
              <a:cs typeface="+mn-cs"/>
            </a:defRPr>
          </a:pPr>
        </a:p>
      </c:txPr>
    </c:legend>
    <c:plotVisOnly val="1"/>
    <c:dispBlanksAs val="gap"/>
    <c:showDLblsOverMax val="0"/>
    <c:extLst>
      <c:ext uri="{0b15fc19-7d7d-44ad-8c2d-2c3a37ce22c3}">
        <chartProps xmlns="https://web.wps.cn/et/2018/main" chartId="{1dacd056-55b2-42f0-8af8-dc03edfae439}"/>
      </c:ext>
    </c:extLst>
  </c:chart>
  <c:txPr>
    <a:bodyPr/>
    <a:lstStyle/>
    <a:p>
      <a:pPr>
        <a:defRPr lang="en-US" sz="1800"/>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a:defRPr lang="en-US" sz="2160" b="1" i="0" u="none" strike="noStrike" kern="1200" baseline="0">
                <a:solidFill>
                  <a:schemeClr val="tx1"/>
                </a:solidFill>
                <a:latin typeface="+mn-lt"/>
                <a:ea typeface="+mn-ea"/>
                <a:cs typeface="+mn-cs"/>
              </a:defRPr>
            </a:pPr>
            <a:r>
              <a:rPr lang="en-US" sz="2000" dirty="0"/>
              <a:t>No. of </a:t>
            </a:r>
            <a:r>
              <a:rPr lang="en-US" sz="2000" dirty="0" err="1" smtClean="0"/>
              <a:t>Beneficieries</a:t>
            </a:r>
            <a:r>
              <a:rPr lang="en-US" sz="2000" dirty="0" smtClean="0"/>
              <a:t> By SDG</a:t>
            </a:r>
            <a:r>
              <a:rPr lang="en-US" sz="2000" baseline="0" dirty="0" smtClean="0"/>
              <a:t> Service Ladder</a:t>
            </a:r>
            <a:r>
              <a:rPr lang="en-US" dirty="0"/>
              <a:t>
</a:t>
            </a:r>
            <a:endParaRPr lang="en-US" dirty="0"/>
          </a:p>
        </c:rich>
      </c:tx>
      <c:layout>
        <c:manualLayout>
          <c:xMode val="edge"/>
          <c:yMode val="edge"/>
          <c:x val="0.352248506652186"/>
          <c:y val="0.0102564102564103"/>
        </c:manualLayout>
      </c:layout>
      <c:overlay val="0"/>
    </c:title>
    <c:autoTitleDeleted val="0"/>
    <c:plotArea>
      <c:layout/>
      <c:barChart>
        <c:barDir val="col"/>
        <c:grouping val="clustered"/>
        <c:varyColors val="0"/>
        <c:ser>
          <c:idx val="0"/>
          <c:order val="0"/>
          <c:tx>
            <c:strRef>
              <c:f>Sheet1!$B$1</c:f>
              <c:strCache>
                <c:ptCount val="1"/>
                <c:pt idx="0">
                  <c:v>No. of Beneficieries
</c:v>
                </c:pt>
              </c:strCache>
            </c:strRef>
          </c:tx>
          <c:invertIfNegative val="0"/>
          <c:dLbls>
            <c:delete val="1"/>
          </c:dLbls>
          <c:cat>
            <c:strRef>
              <c:f>Sheet1!$A$2:$A$5</c:f>
              <c:strCache>
                <c:ptCount val="4"/>
                <c:pt idx="0">
                  <c:v>Safely Managed</c:v>
                </c:pt>
                <c:pt idx="1">
                  <c:v>Basic</c:v>
                </c:pt>
                <c:pt idx="2">
                  <c:v>Limited</c:v>
                </c:pt>
                <c:pt idx="3">
                  <c:v>Total</c:v>
                </c:pt>
              </c:strCache>
            </c:strRef>
          </c:cat>
          <c:val>
            <c:numRef>
              <c:f>Sheet1!$B$2:$B$5</c:f>
              <c:numCache>
                <c:formatCode>#,##0</c:formatCode>
                <c:ptCount val="4"/>
                <c:pt idx="0">
                  <c:v>2102</c:v>
                </c:pt>
                <c:pt idx="1">
                  <c:v>44922</c:v>
                </c:pt>
                <c:pt idx="2">
                  <c:v>19145</c:v>
                </c:pt>
                <c:pt idx="3">
                  <c:v>66169</c:v>
                </c:pt>
              </c:numCache>
            </c:numRef>
          </c:val>
        </c:ser>
        <c:dLbls>
          <c:showLegendKey val="0"/>
          <c:showVal val="0"/>
          <c:showCatName val="0"/>
          <c:showSerName val="0"/>
          <c:showPercent val="0"/>
          <c:showBubbleSize val="0"/>
        </c:dLbls>
        <c:gapWidth val="150"/>
        <c:axId val="261311488"/>
        <c:axId val="261337856"/>
      </c:barChart>
      <c:catAx>
        <c:axId val="261311488"/>
        <c:scaling>
          <c:orientation val="minMax"/>
        </c:scaling>
        <c:delete val="0"/>
        <c:axPos val="b"/>
        <c:majorTickMark val="none"/>
        <c:minorTickMark val="none"/>
        <c:tickLblPos val="nextTo"/>
        <c:txPr>
          <a:bodyPr rot="-60000000" spcFirstLastPara="0" vertOverflow="ellipsis" vert="horz" wrap="square" anchor="ctr" anchorCtr="1"/>
          <a:lstStyle/>
          <a:p>
            <a:pPr>
              <a:defRPr lang="en-US" sz="1800" b="0" i="0" u="none" strike="noStrike" kern="1200" baseline="0">
                <a:solidFill>
                  <a:schemeClr val="tx1"/>
                </a:solidFill>
                <a:latin typeface="+mn-lt"/>
                <a:ea typeface="+mn-ea"/>
                <a:cs typeface="+mn-cs"/>
              </a:defRPr>
            </a:pPr>
          </a:p>
        </c:txPr>
        <c:crossAx val="261337856"/>
        <c:crosses val="autoZero"/>
        <c:auto val="1"/>
        <c:lblAlgn val="ctr"/>
        <c:lblOffset val="100"/>
        <c:noMultiLvlLbl val="0"/>
      </c:catAx>
      <c:valAx>
        <c:axId val="261337856"/>
        <c:scaling>
          <c:orientation val="minMax"/>
        </c:scaling>
        <c:delete val="0"/>
        <c:axPos val="l"/>
        <c:majorGridlines/>
        <c:title>
          <c:tx>
            <c:rich>
              <a:bodyPr rot="-5400000" spcFirstLastPara="0" vertOverflow="ellipsis" vert="horz" wrap="square" anchor="ctr" anchorCtr="1"/>
              <a:lstStyle/>
              <a:p>
                <a:pPr>
                  <a:defRPr lang="en-US" sz="1800" b="1" i="0" u="none" strike="noStrike" kern="1200" baseline="0">
                    <a:solidFill>
                      <a:schemeClr val="tx1"/>
                    </a:solidFill>
                    <a:latin typeface="+mn-lt"/>
                    <a:ea typeface="+mn-ea"/>
                    <a:cs typeface="+mn-cs"/>
                  </a:defRPr>
                </a:pPr>
                <a:r>
                  <a:rPr lang="en-US" dirty="0" smtClean="0"/>
                  <a:t>No.</a:t>
                </a:r>
                <a:r>
                  <a:rPr lang="en-US" baseline="0" dirty="0" smtClean="0"/>
                  <a:t> of </a:t>
                </a:r>
                <a:r>
                  <a:rPr lang="en-US" baseline="0" dirty="0" err="1" smtClean="0"/>
                  <a:t>Beneficieries</a:t>
                </a:r>
                <a:endParaRPr lang="en-US" dirty="0"/>
              </a:p>
            </c:rich>
          </c:tx>
          <c:layout/>
          <c:overlay val="0"/>
        </c:title>
        <c:numFmt formatCode="#,##0" sourceLinked="1"/>
        <c:majorTickMark val="none"/>
        <c:minorTickMark val="none"/>
        <c:tickLblPos val="nextTo"/>
        <c:txPr>
          <a:bodyPr rot="-60000000" spcFirstLastPara="0" vertOverflow="ellipsis" vert="horz" wrap="square" anchor="ctr" anchorCtr="1"/>
          <a:lstStyle/>
          <a:p>
            <a:pPr>
              <a:defRPr lang="en-US" sz="1800" b="0" i="0" u="none" strike="noStrike" kern="1200" baseline="0">
                <a:solidFill>
                  <a:schemeClr val="tx1"/>
                </a:solidFill>
                <a:latin typeface="+mn-lt"/>
                <a:ea typeface="+mn-ea"/>
                <a:cs typeface="+mn-cs"/>
              </a:defRPr>
            </a:pPr>
          </a:p>
        </c:txPr>
        <c:crossAx val="261311488"/>
        <c:crosses val="autoZero"/>
        <c:crossBetween val="between"/>
      </c:valAx>
      <c:dTable>
        <c:showHorzBorder val="1"/>
        <c:showVertBorder val="1"/>
        <c:showOutline val="1"/>
        <c:showKeys val="1"/>
        <c:txPr>
          <a:bodyPr rot="0" spcFirstLastPara="0" vertOverflow="ellipsis" vert="horz" wrap="square" anchor="ctr" anchorCtr="1"/>
          <a:lstStyle/>
          <a:p>
            <a:pPr>
              <a:defRPr lang="en-US" sz="1800" b="0" i="0" u="none" strike="noStrike" kern="1200" baseline="0">
                <a:solidFill>
                  <a:schemeClr val="tx1"/>
                </a:solidFill>
                <a:latin typeface="+mn-lt"/>
                <a:ea typeface="+mn-ea"/>
                <a:cs typeface="+mn-cs"/>
              </a:defRPr>
            </a:pPr>
          </a:p>
        </c:txPr>
      </c:dTable>
      <c:spPr>
        <a:noFill/>
        <a:ln>
          <a:noFill/>
        </a:ln>
        <a:effectLst/>
      </c:spPr>
    </c:plotArea>
    <c:plotVisOnly val="1"/>
    <c:dispBlanksAs val="gap"/>
    <c:showDLblsOverMax val="0"/>
    <c:extLst>
      <c:ext uri="{0b15fc19-7d7d-44ad-8c2d-2c3a37ce22c3}">
        <chartProps xmlns="https://web.wps.cn/et/2018/main" chartId="{4e0dc5a2-1615-419d-9746-e8bcc90b1269}"/>
      </c:ext>
    </c:extLst>
  </c:chart>
  <c:txPr>
    <a:bodyPr/>
    <a:lstStyle/>
    <a:p>
      <a:pPr>
        <a:defRPr lang="en-US" sz="1800"/>
      </a:pP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48"/>
    </mc:Choice>
    <mc:Fallback>
      <c:style val="48"/>
    </mc:Fallback>
  </mc:AlternateContent>
  <c:chart>
    <c:autoTitleDeleted val="1"/>
    <c:plotArea>
      <c:layout/>
      <c:barChart>
        <c:barDir val="col"/>
        <c:grouping val="clustered"/>
        <c:varyColors val="0"/>
        <c:ser>
          <c:idx val="0"/>
          <c:order val="0"/>
          <c:tx>
            <c:strRef>
              <c:f>Sheet1!$A$1</c:f>
              <c:strCache>
                <c:ptCount val="1"/>
                <c:pt idx="0">
                  <c:v>Female with No Disability</c:v>
                </c:pt>
              </c:strCache>
            </c:strRef>
          </c:tx>
          <c:invertIfNegative val="0"/>
          <c:dLbls>
            <c:numFmt formatCode="General" sourceLinked="1"/>
            <c:spPr>
              <a:noFill/>
              <a:ln>
                <a:noFill/>
              </a:ln>
              <a:effectLst/>
            </c:spPr>
            <c:txPr>
              <a:bodyPr rot="0" spcFirstLastPara="0" vertOverflow="ellipsis" vert="horz" wrap="square" lIns="38100" tIns="19050" rIns="38100" bIns="19050" anchor="ctr" anchorCtr="1"/>
              <a:lstStyle/>
              <a:p>
                <a:pPr>
                  <a:defRPr lang="en-US" sz="1800" b="0" i="0" u="none" strike="noStrike" kern="1200" baseline="0">
                    <a:solidFill>
                      <a:schemeClr val="lt1"/>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ext>
            </c:extLst>
          </c:dLbls>
          <c:cat>
            <c:numRef>
              <c:f>Sheet1!#REF!</c:f>
              <c:numCache>
                <c:ptCount val="0"/>
              </c:numCache>
            </c:numRef>
          </c:cat>
          <c:val>
            <c:numRef>
              <c:f>Sheet1!$A$2</c:f>
              <c:numCache>
                <c:formatCode>General</c:formatCode>
                <c:ptCount val="1"/>
                <c:pt idx="0">
                  <c:v>12160</c:v>
                </c:pt>
              </c:numCache>
            </c:numRef>
          </c:val>
        </c:ser>
        <c:ser>
          <c:idx val="1"/>
          <c:order val="1"/>
          <c:tx>
            <c:strRef>
              <c:f>Sheet1!$B$1</c:f>
              <c:strCache>
                <c:ptCount val="1"/>
                <c:pt idx="0">
                  <c:v>Female with Disability</c:v>
                </c:pt>
              </c:strCache>
            </c:strRef>
          </c:tx>
          <c:invertIfNegative val="0"/>
          <c:dLbls>
            <c:numFmt formatCode="General" sourceLinked="1"/>
            <c:spPr>
              <a:noFill/>
              <a:ln>
                <a:noFill/>
              </a:ln>
              <a:effectLst/>
            </c:spPr>
            <c:txPr>
              <a:bodyPr rot="0" spcFirstLastPara="0" vertOverflow="ellipsis" vert="horz" wrap="square" lIns="38100" tIns="19050" rIns="38100" bIns="19050" anchor="ctr" anchorCtr="1"/>
              <a:lstStyle/>
              <a:p>
                <a:pPr>
                  <a:defRPr lang="en-US" sz="1800" b="0" i="0" u="none" strike="noStrike" kern="1200" baseline="0">
                    <a:solidFill>
                      <a:schemeClr val="lt1"/>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ext>
            </c:extLst>
          </c:dLbls>
          <c:cat>
            <c:numRef>
              <c:f>Sheet1!#REF!</c:f>
              <c:numCache>
                <c:ptCount val="0"/>
              </c:numCache>
            </c:numRef>
          </c:cat>
          <c:val>
            <c:numRef>
              <c:f>Sheet1!$B$2</c:f>
              <c:numCache>
                <c:formatCode>General</c:formatCode>
                <c:ptCount val="1"/>
                <c:pt idx="0">
                  <c:v>276</c:v>
                </c:pt>
              </c:numCache>
            </c:numRef>
          </c:val>
        </c:ser>
        <c:ser>
          <c:idx val="2"/>
          <c:order val="2"/>
          <c:tx>
            <c:strRef>
              <c:f>Sheet1!$C$1</c:f>
              <c:strCache>
                <c:ptCount val="1"/>
                <c:pt idx="0">
                  <c:v>Male with No Disability</c:v>
                </c:pt>
              </c:strCache>
            </c:strRef>
          </c:tx>
          <c:invertIfNegative val="0"/>
          <c:dLbls>
            <c:numFmt formatCode="General" sourceLinked="1"/>
            <c:spPr>
              <a:noFill/>
              <a:ln>
                <a:noFill/>
              </a:ln>
              <a:effectLst/>
            </c:spPr>
            <c:txPr>
              <a:bodyPr rot="0" spcFirstLastPara="0" vertOverflow="ellipsis" vert="horz" wrap="square" lIns="38100" tIns="19050" rIns="38100" bIns="19050" anchor="ctr" anchorCtr="1"/>
              <a:lstStyle/>
              <a:p>
                <a:pPr>
                  <a:defRPr lang="en-US" sz="1800" b="0" i="0" u="none" strike="noStrike" kern="1200" baseline="0">
                    <a:solidFill>
                      <a:schemeClr val="lt1"/>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ext>
            </c:extLst>
          </c:dLbls>
          <c:cat>
            <c:numRef>
              <c:f>Sheet1!#REF!</c:f>
              <c:numCache>
                <c:ptCount val="0"/>
              </c:numCache>
            </c:numRef>
          </c:cat>
          <c:val>
            <c:numRef>
              <c:f>Sheet1!$C$2</c:f>
              <c:numCache>
                <c:formatCode>General</c:formatCode>
                <c:ptCount val="1"/>
                <c:pt idx="0">
                  <c:v>11922</c:v>
                </c:pt>
              </c:numCache>
            </c:numRef>
          </c:val>
        </c:ser>
        <c:ser>
          <c:idx val="3"/>
          <c:order val="3"/>
          <c:tx>
            <c:strRef>
              <c:f>Sheet1!$D$1</c:f>
              <c:strCache>
                <c:ptCount val="1"/>
                <c:pt idx="0">
                  <c:v>Male with Disability</c:v>
                </c:pt>
              </c:strCache>
            </c:strRef>
          </c:tx>
          <c:invertIfNegative val="0"/>
          <c:dLbls>
            <c:numFmt formatCode="General" sourceLinked="1"/>
            <c:spPr>
              <a:noFill/>
              <a:ln>
                <a:noFill/>
              </a:ln>
              <a:effectLst/>
            </c:spPr>
            <c:txPr>
              <a:bodyPr rot="0" spcFirstLastPara="0" vertOverflow="ellipsis" vert="horz" wrap="square" lIns="38100" tIns="19050" rIns="38100" bIns="19050" anchor="ctr" anchorCtr="1"/>
              <a:lstStyle/>
              <a:p>
                <a:pPr>
                  <a:defRPr lang="en-US" sz="1800" b="0" i="0" u="none" strike="noStrike" kern="1200" baseline="0">
                    <a:solidFill>
                      <a:schemeClr val="lt1"/>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ext>
            </c:extLst>
          </c:dLbls>
          <c:cat>
            <c:numRef>
              <c:f>Sheet1!#REF!</c:f>
              <c:numCache>
                <c:ptCount val="0"/>
              </c:numCache>
            </c:numRef>
          </c:cat>
          <c:val>
            <c:numRef>
              <c:f>Sheet1!$D$2</c:f>
              <c:numCache>
                <c:formatCode>General</c:formatCode>
                <c:ptCount val="1"/>
                <c:pt idx="0">
                  <c:v>1068</c:v>
                </c:pt>
              </c:numCache>
            </c:numRef>
          </c:val>
        </c:ser>
        <c:ser>
          <c:idx val="4"/>
          <c:order val="4"/>
          <c:tx>
            <c:strRef>
              <c:f>Sheet1!$E$1</c:f>
              <c:strCache>
                <c:ptCount val="1"/>
                <c:pt idx="0">
                  <c:v>Total</c:v>
                </c:pt>
              </c:strCache>
            </c:strRef>
          </c:tx>
          <c:invertIfNegative val="0"/>
          <c:dLbls>
            <c:numFmt formatCode="General" sourceLinked="1"/>
            <c:spPr>
              <a:noFill/>
              <a:ln>
                <a:noFill/>
              </a:ln>
              <a:effectLst/>
            </c:spPr>
            <c:txPr>
              <a:bodyPr rot="0" spcFirstLastPara="0" vertOverflow="ellipsis" vert="horz" wrap="square" lIns="38100" tIns="19050" rIns="38100" bIns="19050" anchor="ctr" anchorCtr="1"/>
              <a:lstStyle/>
              <a:p>
                <a:pPr>
                  <a:defRPr lang="en-US" sz="1800" b="0" i="0" u="none" strike="noStrike" kern="1200" baseline="0">
                    <a:solidFill>
                      <a:schemeClr val="lt1"/>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ext>
            </c:extLst>
          </c:dLbls>
          <c:cat>
            <c:numRef>
              <c:f>Sheet1!#REF!</c:f>
              <c:numCache>
                <c:ptCount val="0"/>
              </c:numCache>
            </c:numRef>
          </c:cat>
          <c:val>
            <c:numRef>
              <c:f>Sheet1!$E$2</c:f>
              <c:numCache>
                <c:formatCode>#,##0</c:formatCode>
                <c:ptCount val="1"/>
                <c:pt idx="0">
                  <c:v>25426</c:v>
                </c:pt>
              </c:numCache>
            </c:numRef>
          </c:val>
        </c:ser>
        <c:dLbls>
          <c:showLegendKey val="0"/>
          <c:showVal val="1"/>
          <c:showCatName val="0"/>
          <c:showSerName val="0"/>
          <c:showPercent val="0"/>
          <c:showBubbleSize val="0"/>
        </c:dLbls>
        <c:gapWidth val="75"/>
        <c:axId val="290190464"/>
        <c:axId val="290192000"/>
      </c:barChart>
      <c:catAx>
        <c:axId val="290190464"/>
        <c:scaling>
          <c:orientation val="minMax"/>
        </c:scaling>
        <c:delete val="0"/>
        <c:axPos val="b"/>
        <c:majorTickMark val="none"/>
        <c:minorTickMark val="none"/>
        <c:tickLblPos val="nextTo"/>
        <c:txPr>
          <a:bodyPr rot="-60000000" spcFirstLastPara="0" vertOverflow="ellipsis" vert="horz" wrap="square" anchor="ctr" anchorCtr="1"/>
          <a:lstStyle/>
          <a:p>
            <a:pPr>
              <a:defRPr lang="en-US" sz="1800" b="0" i="0" u="none" strike="noStrike" kern="1200" baseline="0">
                <a:solidFill>
                  <a:schemeClr val="lt1"/>
                </a:solidFill>
                <a:latin typeface="+mn-lt"/>
                <a:ea typeface="+mn-ea"/>
                <a:cs typeface="+mn-cs"/>
              </a:defRPr>
            </a:pPr>
          </a:p>
        </c:txPr>
        <c:crossAx val="290192000"/>
        <c:crosses val="autoZero"/>
        <c:auto val="1"/>
        <c:lblAlgn val="ctr"/>
        <c:lblOffset val="100"/>
        <c:noMultiLvlLbl val="0"/>
      </c:catAx>
      <c:valAx>
        <c:axId val="290192000"/>
        <c:scaling>
          <c:orientation val="minMax"/>
        </c:scaling>
        <c:delete val="0"/>
        <c:axPos val="l"/>
        <c:numFmt formatCode="General" sourceLinked="1"/>
        <c:majorTickMark val="none"/>
        <c:minorTickMark val="none"/>
        <c:tickLblPos val="nextTo"/>
        <c:txPr>
          <a:bodyPr rot="-60000000" spcFirstLastPara="0" vertOverflow="ellipsis" vert="horz" wrap="square" anchor="ctr" anchorCtr="1"/>
          <a:lstStyle/>
          <a:p>
            <a:pPr>
              <a:defRPr lang="en-US" sz="1800" b="0" i="0" u="none" strike="noStrike" kern="1200" baseline="0">
                <a:solidFill>
                  <a:schemeClr val="lt1"/>
                </a:solidFill>
                <a:latin typeface="+mn-lt"/>
                <a:ea typeface="+mn-ea"/>
                <a:cs typeface="+mn-cs"/>
              </a:defRPr>
            </a:pPr>
          </a:p>
        </c:txPr>
        <c:crossAx val="290190464"/>
        <c:crosses val="autoZero"/>
        <c:crossBetween val="between"/>
      </c:valAx>
      <c:spPr>
        <a:solidFill>
          <a:schemeClr val="dk1">
            <a:tint val="95000"/>
          </a:schemeClr>
        </a:solidFill>
        <a:ln>
          <a:noFill/>
        </a:ln>
        <a:effectLst/>
      </c:spPr>
    </c:plotArea>
    <c:legend>
      <c:legendPos val="b"/>
      <c:layout/>
      <c:overlay val="0"/>
      <c:txPr>
        <a:bodyPr rot="0" spcFirstLastPara="0" vertOverflow="ellipsis" vert="horz" wrap="square" anchor="ctr" anchorCtr="1"/>
        <a:lstStyle/>
        <a:p>
          <a:pPr>
            <a:defRPr lang="en-US" sz="1800" b="0" i="0" u="none" strike="noStrike" kern="1200" baseline="0">
              <a:solidFill>
                <a:schemeClr val="lt1"/>
              </a:solidFill>
              <a:latin typeface="+mn-lt"/>
              <a:ea typeface="+mn-ea"/>
              <a:cs typeface="+mn-cs"/>
            </a:defRPr>
          </a:pPr>
        </a:p>
      </c:txPr>
    </c:legend>
    <c:plotVisOnly val="1"/>
    <c:dispBlanksAs val="gap"/>
    <c:showDLblsOverMax val="0"/>
    <c:extLst>
      <c:ext uri="{0b15fc19-7d7d-44ad-8c2d-2c3a37ce22c3}">
        <chartProps xmlns="https://web.wps.cn/et/2018/main" chartId="{b4a64e14-fb19-49be-9618-d77ff061adb5}"/>
      </c:ext>
    </c:extLst>
  </c:chart>
  <c:txPr>
    <a:bodyPr/>
    <a:lstStyle/>
    <a:p>
      <a:pPr>
        <a:defRPr lang="en-US" sz="1800"/>
      </a:pPr>
    </a:p>
  </c:txPr>
  <c:externalData r:id="rId1">
    <c:autoUpdate val="0"/>
  </c:externalData>
</c:chartSpace>
</file>

<file path=ppt/diagrams/_rels/data8.xml.rels><?xml version="1.0" encoding="UTF-8" standalone="yes"?>
<Relationships xmlns="http://schemas.openxmlformats.org/package/2006/relationships"><Relationship Id="rId1" Type="http://schemas.openxmlformats.org/officeDocument/2006/relationships/hyperlink" Target="COWASH%20IV%20PROJECTS%202014-16.xlsx" TargetMode="External"/></Relationships>
</file>

<file path=ppt/diagrams/_rels/drawing8.xml.rels><?xml version="1.0" encoding="UTF-8" standalone="yes"?>
<Relationships xmlns="http://schemas.openxmlformats.org/package/2006/relationships"><Relationship Id="rId1" Type="http://schemas.openxmlformats.org/officeDocument/2006/relationships/hyperlink" Target="COWASH%20IV%20PROJECTS%202014-16.xlsx" TargetMode="Externa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9">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10">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1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1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18">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16">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17">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19">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20">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2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23">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24">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25">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26">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27">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28">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13">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29">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colorful2#1">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30">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colorful2#2">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1_2#15">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4">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5">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6">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7">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8">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A9CDC3ED-80E6-475F-B3B1-CE3A1B3E934E}" type="doc">
      <dgm:prSet loTypeId="urn:microsoft.com/office/officeart/2005/8/layout/process4" loCatId="list" qsTypeId="urn:microsoft.com/office/officeart/2005/8/quickstyle/simple1#1" qsCatId="simple" csTypeId="urn:microsoft.com/office/officeart/2005/8/colors/accent1_2#1" csCatId="accent1"/>
      <dgm:spPr/>
      <dgm:t>
        <a:bodyPr/>
        <a:lstStyle/>
        <a:p>
          <a:endParaRPr lang="en-US"/>
        </a:p>
      </dgm:t>
    </dgm:pt>
    <dgm:pt modelId="{34E5C454-7027-447D-843D-F22A7FC32B27}">
      <dgm:prSet/>
      <dgm:spPr/>
      <dgm:t>
        <a:bodyPr/>
        <a:lstStyle/>
        <a:p>
          <a:pPr rtl="0"/>
          <a:r>
            <a:rPr lang="en-US" smtClean="0"/>
            <a:t>The Community-led Accelerated WASH (COWASH) project was established to promote the efficient use of CMP (Community Managed Project) financing for rural WASH development. It is conducted under the umbrella of the country’s One WASH national program.</a:t>
          </a:r>
          <a:endParaRPr lang="en-US"/>
        </a:p>
      </dgm:t>
    </dgm:pt>
    <dgm:pt modelId="{B59A6B2B-899E-4112-B577-675DE6BFC51A}" cxnId="{BEE5A3DF-ECF1-4C86-B732-6087AC73E698}" type="parTrans">
      <dgm:prSet/>
      <dgm:spPr/>
      <dgm:t>
        <a:bodyPr/>
        <a:lstStyle/>
        <a:p>
          <a:endParaRPr lang="en-US"/>
        </a:p>
      </dgm:t>
    </dgm:pt>
    <dgm:pt modelId="{27525586-3D6B-48A2-9E1A-6B69DB1865AC}" cxnId="{BEE5A3DF-ECF1-4C86-B732-6087AC73E698}" type="sibTrans">
      <dgm:prSet/>
      <dgm:spPr/>
      <dgm:t>
        <a:bodyPr/>
        <a:lstStyle/>
        <a:p>
          <a:endParaRPr lang="en-US"/>
        </a:p>
      </dgm:t>
    </dgm:pt>
    <dgm:pt modelId="{F2031C3E-EEA5-4F30-A385-B4E74D3072F8}">
      <dgm:prSet/>
      <dgm:spPr/>
      <dgm:t>
        <a:bodyPr/>
        <a:lstStyle/>
        <a:p>
          <a:pPr rtl="0"/>
          <a:r>
            <a:rPr lang="en-US" smtClean="0"/>
            <a:t>The Program is funded by: </a:t>
          </a:r>
          <a:endParaRPr lang="en-US"/>
        </a:p>
      </dgm:t>
    </dgm:pt>
    <dgm:pt modelId="{15CE1447-FEBC-4A23-9BC6-A5CA5EB2472B}" cxnId="{5652FF0B-4318-4E27-B678-34EDA51773B6}" type="parTrans">
      <dgm:prSet/>
      <dgm:spPr/>
      <dgm:t>
        <a:bodyPr/>
        <a:lstStyle/>
        <a:p>
          <a:endParaRPr lang="en-US"/>
        </a:p>
      </dgm:t>
    </dgm:pt>
    <dgm:pt modelId="{EC7695C1-2762-4A52-A60A-C0B1ABA80A2E}" cxnId="{5652FF0B-4318-4E27-B678-34EDA51773B6}" type="sibTrans">
      <dgm:prSet/>
      <dgm:spPr/>
      <dgm:t>
        <a:bodyPr/>
        <a:lstStyle/>
        <a:p>
          <a:endParaRPr lang="en-US"/>
        </a:p>
      </dgm:t>
    </dgm:pt>
    <dgm:pt modelId="{F474C553-9E6E-48A8-BC48-BB6105C1CC6F}">
      <dgm:prSet/>
      <dgm:spPr/>
      <dgm:t>
        <a:bodyPr/>
        <a:lstStyle/>
        <a:p>
          <a:pPr rtl="0"/>
          <a:r>
            <a:rPr lang="en-US" i="1" smtClean="0"/>
            <a:t>The Governments of Finland </a:t>
          </a:r>
          <a:endParaRPr lang="en-US"/>
        </a:p>
      </dgm:t>
    </dgm:pt>
    <dgm:pt modelId="{6706FCCD-D3F8-483B-B595-91D0CA372DD0}" cxnId="{74DEF46A-3D23-4FB9-8990-D3A17D3A9DBC}" type="parTrans">
      <dgm:prSet/>
      <dgm:spPr/>
      <dgm:t>
        <a:bodyPr/>
        <a:lstStyle/>
        <a:p>
          <a:endParaRPr lang="en-US"/>
        </a:p>
      </dgm:t>
    </dgm:pt>
    <dgm:pt modelId="{795997FC-FC4D-4EEC-9E81-FEBB9FB041F6}" cxnId="{74DEF46A-3D23-4FB9-8990-D3A17D3A9DBC}" type="sibTrans">
      <dgm:prSet/>
      <dgm:spPr/>
      <dgm:t>
        <a:bodyPr/>
        <a:lstStyle/>
        <a:p>
          <a:endParaRPr lang="en-US"/>
        </a:p>
      </dgm:t>
    </dgm:pt>
    <dgm:pt modelId="{6DEF3FE5-350A-4486-AD8C-08B036A728D8}">
      <dgm:prSet/>
      <dgm:spPr/>
      <dgm:t>
        <a:bodyPr/>
        <a:lstStyle/>
        <a:p>
          <a:pPr rtl="0"/>
          <a:r>
            <a:rPr lang="en-US" i="1" smtClean="0"/>
            <a:t>The Governments Ethiopia And </a:t>
          </a:r>
          <a:endParaRPr lang="en-US"/>
        </a:p>
      </dgm:t>
    </dgm:pt>
    <dgm:pt modelId="{EDDA5473-99E0-42F3-9F32-8E0B909537E4}" cxnId="{5CDF3E0B-231E-41E5-974C-C50A75D65C98}" type="parTrans">
      <dgm:prSet/>
      <dgm:spPr/>
      <dgm:t>
        <a:bodyPr/>
        <a:lstStyle/>
        <a:p>
          <a:endParaRPr lang="en-US"/>
        </a:p>
      </dgm:t>
    </dgm:pt>
    <dgm:pt modelId="{43236808-C057-4B26-8B96-329CDA03D1BA}" cxnId="{5CDF3E0B-231E-41E5-974C-C50A75D65C98}" type="sibTrans">
      <dgm:prSet/>
      <dgm:spPr/>
      <dgm:t>
        <a:bodyPr/>
        <a:lstStyle/>
        <a:p>
          <a:endParaRPr lang="en-US"/>
        </a:p>
      </dgm:t>
    </dgm:pt>
    <dgm:pt modelId="{5271CB07-F210-4FFF-816C-2D5FA98CC734}">
      <dgm:prSet/>
      <dgm:spPr/>
      <dgm:t>
        <a:bodyPr/>
        <a:lstStyle/>
        <a:p>
          <a:pPr rtl="0"/>
          <a:r>
            <a:rPr lang="en-US" i="1" smtClean="0"/>
            <a:t>Project Beneficiaries</a:t>
          </a:r>
          <a:r>
            <a:rPr lang="en-US" smtClean="0"/>
            <a:t>.</a:t>
          </a:r>
          <a:endParaRPr lang="en-US"/>
        </a:p>
      </dgm:t>
    </dgm:pt>
    <dgm:pt modelId="{B97A9897-AC98-4754-8218-FC2FE0EE0344}" cxnId="{7EE028DC-71BB-49F1-8639-4AC3B43C7E89}" type="parTrans">
      <dgm:prSet/>
      <dgm:spPr/>
      <dgm:t>
        <a:bodyPr/>
        <a:lstStyle/>
        <a:p>
          <a:endParaRPr lang="en-US"/>
        </a:p>
      </dgm:t>
    </dgm:pt>
    <dgm:pt modelId="{1E82169B-61C1-45D9-A421-599C7AEA19F6}" cxnId="{7EE028DC-71BB-49F1-8639-4AC3B43C7E89}" type="sibTrans">
      <dgm:prSet/>
      <dgm:spPr/>
      <dgm:t>
        <a:bodyPr/>
        <a:lstStyle/>
        <a:p>
          <a:endParaRPr lang="en-US"/>
        </a:p>
      </dgm:t>
    </dgm:pt>
    <dgm:pt modelId="{FB11AF00-ABE3-4906-8989-8388184D8C8B}" type="pres">
      <dgm:prSet presAssocID="{A9CDC3ED-80E6-475F-B3B1-CE3A1B3E934E}" presName="Name0" presStyleCnt="0">
        <dgm:presLayoutVars>
          <dgm:dir/>
          <dgm:animLvl val="lvl"/>
          <dgm:resizeHandles val="exact"/>
        </dgm:presLayoutVars>
      </dgm:prSet>
      <dgm:spPr/>
      <dgm:t>
        <a:bodyPr/>
        <a:lstStyle/>
        <a:p>
          <a:endParaRPr lang="en-US"/>
        </a:p>
      </dgm:t>
    </dgm:pt>
    <dgm:pt modelId="{9B28E069-C8E3-48A2-A18B-494277188512}" type="pres">
      <dgm:prSet presAssocID="{F2031C3E-EEA5-4F30-A385-B4E74D3072F8}" presName="boxAndChildren" presStyleCnt="0"/>
      <dgm:spPr/>
    </dgm:pt>
    <dgm:pt modelId="{B921347E-26C6-4073-A8C9-BF3F3F774B77}" type="pres">
      <dgm:prSet presAssocID="{F2031C3E-EEA5-4F30-A385-B4E74D3072F8}" presName="parentTextBox" presStyleLbl="node1" presStyleIdx="0" presStyleCnt="2"/>
      <dgm:spPr/>
      <dgm:t>
        <a:bodyPr/>
        <a:lstStyle/>
        <a:p>
          <a:endParaRPr lang="en-US"/>
        </a:p>
      </dgm:t>
    </dgm:pt>
    <dgm:pt modelId="{338D3EA8-0800-41B7-B799-3ACA5A4D796C}" type="pres">
      <dgm:prSet presAssocID="{F2031C3E-EEA5-4F30-A385-B4E74D3072F8}" presName="entireBox" presStyleLbl="node1" presStyleIdx="0" presStyleCnt="2"/>
      <dgm:spPr/>
      <dgm:t>
        <a:bodyPr/>
        <a:lstStyle/>
        <a:p>
          <a:endParaRPr lang="en-US"/>
        </a:p>
      </dgm:t>
    </dgm:pt>
    <dgm:pt modelId="{C5E85510-B8E1-4838-A1D5-F48DD53AC1D6}" type="pres">
      <dgm:prSet presAssocID="{F2031C3E-EEA5-4F30-A385-B4E74D3072F8}" presName="descendantBox" presStyleCnt="0"/>
      <dgm:spPr/>
    </dgm:pt>
    <dgm:pt modelId="{A3D31D94-949C-4F8A-906F-5E265958A537}" type="pres">
      <dgm:prSet presAssocID="{F474C553-9E6E-48A8-BC48-BB6105C1CC6F}" presName="childTextBox" presStyleLbl="fgAccFollowNode1" presStyleIdx="0" presStyleCnt="3">
        <dgm:presLayoutVars>
          <dgm:bulletEnabled val="1"/>
        </dgm:presLayoutVars>
      </dgm:prSet>
      <dgm:spPr/>
      <dgm:t>
        <a:bodyPr/>
        <a:lstStyle/>
        <a:p>
          <a:endParaRPr lang="en-US"/>
        </a:p>
      </dgm:t>
    </dgm:pt>
    <dgm:pt modelId="{95A67EF2-5557-4E18-A6A9-2E53D8380C8B}" type="pres">
      <dgm:prSet presAssocID="{6DEF3FE5-350A-4486-AD8C-08B036A728D8}" presName="childTextBox" presStyleLbl="fgAccFollowNode1" presStyleIdx="1" presStyleCnt="3">
        <dgm:presLayoutVars>
          <dgm:bulletEnabled val="1"/>
        </dgm:presLayoutVars>
      </dgm:prSet>
      <dgm:spPr/>
      <dgm:t>
        <a:bodyPr/>
        <a:lstStyle/>
        <a:p>
          <a:endParaRPr lang="en-US"/>
        </a:p>
      </dgm:t>
    </dgm:pt>
    <dgm:pt modelId="{36834DA6-CD55-4596-935D-22DFD467030C}" type="pres">
      <dgm:prSet presAssocID="{5271CB07-F210-4FFF-816C-2D5FA98CC734}" presName="childTextBox" presStyleLbl="fgAccFollowNode1" presStyleIdx="2" presStyleCnt="3">
        <dgm:presLayoutVars>
          <dgm:bulletEnabled val="1"/>
        </dgm:presLayoutVars>
      </dgm:prSet>
      <dgm:spPr/>
      <dgm:t>
        <a:bodyPr/>
        <a:lstStyle/>
        <a:p>
          <a:endParaRPr lang="en-US"/>
        </a:p>
      </dgm:t>
    </dgm:pt>
    <dgm:pt modelId="{DA0BFE95-C5BA-4EAF-B036-B1166FFF774C}" type="pres">
      <dgm:prSet presAssocID="{27525586-3D6B-48A2-9E1A-6B69DB1865AC}" presName="sp" presStyleCnt="0"/>
      <dgm:spPr/>
    </dgm:pt>
    <dgm:pt modelId="{9A308544-AA4D-48F0-991A-9E5C0363D095}" type="pres">
      <dgm:prSet presAssocID="{34E5C454-7027-447D-843D-F22A7FC32B27}" presName="arrowAndChildren" presStyleCnt="0"/>
      <dgm:spPr/>
    </dgm:pt>
    <dgm:pt modelId="{AE1BB43C-FF4B-438F-856B-30FC4E374B1A}" type="pres">
      <dgm:prSet presAssocID="{34E5C454-7027-447D-843D-F22A7FC32B27}" presName="parentTextArrow" presStyleLbl="node1" presStyleIdx="1" presStyleCnt="2"/>
      <dgm:spPr/>
      <dgm:t>
        <a:bodyPr/>
        <a:lstStyle/>
        <a:p>
          <a:endParaRPr lang="en-US"/>
        </a:p>
      </dgm:t>
    </dgm:pt>
  </dgm:ptLst>
  <dgm:cxnLst>
    <dgm:cxn modelId="{BEE5A3DF-ECF1-4C86-B732-6087AC73E698}" srcId="{A9CDC3ED-80E6-475F-B3B1-CE3A1B3E934E}" destId="{34E5C454-7027-447D-843D-F22A7FC32B27}" srcOrd="0" destOrd="0" parTransId="{B59A6B2B-899E-4112-B577-675DE6BFC51A}" sibTransId="{27525586-3D6B-48A2-9E1A-6B69DB1865AC}"/>
    <dgm:cxn modelId="{DCEA51C1-9AF2-4A01-8803-B39BF119B891}" type="presOf" srcId="{F2031C3E-EEA5-4F30-A385-B4E74D3072F8}" destId="{338D3EA8-0800-41B7-B799-3ACA5A4D796C}" srcOrd="1" destOrd="0" presId="urn:microsoft.com/office/officeart/2005/8/layout/process4"/>
    <dgm:cxn modelId="{14B6C23C-7ADE-4CD5-82F8-6E742245FDC9}" type="presOf" srcId="{F2031C3E-EEA5-4F30-A385-B4E74D3072F8}" destId="{B921347E-26C6-4073-A8C9-BF3F3F774B77}" srcOrd="0" destOrd="0" presId="urn:microsoft.com/office/officeart/2005/8/layout/process4"/>
    <dgm:cxn modelId="{5CDF3E0B-231E-41E5-974C-C50A75D65C98}" srcId="{F2031C3E-EEA5-4F30-A385-B4E74D3072F8}" destId="{6DEF3FE5-350A-4486-AD8C-08B036A728D8}" srcOrd="1" destOrd="0" parTransId="{EDDA5473-99E0-42F3-9F32-8E0B909537E4}" sibTransId="{43236808-C057-4B26-8B96-329CDA03D1BA}"/>
    <dgm:cxn modelId="{5652FF0B-4318-4E27-B678-34EDA51773B6}" srcId="{A9CDC3ED-80E6-475F-B3B1-CE3A1B3E934E}" destId="{F2031C3E-EEA5-4F30-A385-B4E74D3072F8}" srcOrd="1" destOrd="0" parTransId="{15CE1447-FEBC-4A23-9BC6-A5CA5EB2472B}" sibTransId="{EC7695C1-2762-4A52-A60A-C0B1ABA80A2E}"/>
    <dgm:cxn modelId="{1981939A-7981-4850-A80E-01E4AC2B43B4}" type="presOf" srcId="{A9CDC3ED-80E6-475F-B3B1-CE3A1B3E934E}" destId="{FB11AF00-ABE3-4906-8989-8388184D8C8B}" srcOrd="0" destOrd="0" presId="urn:microsoft.com/office/officeart/2005/8/layout/process4"/>
    <dgm:cxn modelId="{6D395D45-343A-4D87-95FD-A379E896E457}" type="presOf" srcId="{F474C553-9E6E-48A8-BC48-BB6105C1CC6F}" destId="{A3D31D94-949C-4F8A-906F-5E265958A537}" srcOrd="0" destOrd="0" presId="urn:microsoft.com/office/officeart/2005/8/layout/process4"/>
    <dgm:cxn modelId="{7EE028DC-71BB-49F1-8639-4AC3B43C7E89}" srcId="{F2031C3E-EEA5-4F30-A385-B4E74D3072F8}" destId="{5271CB07-F210-4FFF-816C-2D5FA98CC734}" srcOrd="2" destOrd="0" parTransId="{B97A9897-AC98-4754-8218-FC2FE0EE0344}" sibTransId="{1E82169B-61C1-45D9-A421-599C7AEA19F6}"/>
    <dgm:cxn modelId="{B0AEE01B-0C73-4AC5-A426-4852BFA9F90E}" type="presOf" srcId="{6DEF3FE5-350A-4486-AD8C-08B036A728D8}" destId="{95A67EF2-5557-4E18-A6A9-2E53D8380C8B}" srcOrd="0" destOrd="0" presId="urn:microsoft.com/office/officeart/2005/8/layout/process4"/>
    <dgm:cxn modelId="{D023D412-BD98-45F1-B4F4-7DD5DD6CE1CE}" type="presOf" srcId="{5271CB07-F210-4FFF-816C-2D5FA98CC734}" destId="{36834DA6-CD55-4596-935D-22DFD467030C}" srcOrd="0" destOrd="0" presId="urn:microsoft.com/office/officeart/2005/8/layout/process4"/>
    <dgm:cxn modelId="{F9C3FD83-092A-4133-A7F5-A8D6C9F8C224}" type="presOf" srcId="{34E5C454-7027-447D-843D-F22A7FC32B27}" destId="{AE1BB43C-FF4B-438F-856B-30FC4E374B1A}" srcOrd="0" destOrd="0" presId="urn:microsoft.com/office/officeart/2005/8/layout/process4"/>
    <dgm:cxn modelId="{74DEF46A-3D23-4FB9-8990-D3A17D3A9DBC}" srcId="{F2031C3E-EEA5-4F30-A385-B4E74D3072F8}" destId="{F474C553-9E6E-48A8-BC48-BB6105C1CC6F}" srcOrd="0" destOrd="0" parTransId="{6706FCCD-D3F8-483B-B595-91D0CA372DD0}" sibTransId="{795997FC-FC4D-4EEC-9E81-FEBB9FB041F6}"/>
    <dgm:cxn modelId="{DCC13AF6-5EDA-49B0-BECF-46B4F9000F76}" type="presParOf" srcId="{FB11AF00-ABE3-4906-8989-8388184D8C8B}" destId="{9B28E069-C8E3-48A2-A18B-494277188512}" srcOrd="0" destOrd="0" presId="urn:microsoft.com/office/officeart/2005/8/layout/process4"/>
    <dgm:cxn modelId="{361DAF17-8EC7-48E0-9A8C-C730BB32FA18}" type="presParOf" srcId="{9B28E069-C8E3-48A2-A18B-494277188512}" destId="{B921347E-26C6-4073-A8C9-BF3F3F774B77}" srcOrd="0" destOrd="0" presId="urn:microsoft.com/office/officeart/2005/8/layout/process4"/>
    <dgm:cxn modelId="{32F86A6D-3B59-442B-B1C9-38C41637714F}" type="presParOf" srcId="{9B28E069-C8E3-48A2-A18B-494277188512}" destId="{338D3EA8-0800-41B7-B799-3ACA5A4D796C}" srcOrd="1" destOrd="0" presId="urn:microsoft.com/office/officeart/2005/8/layout/process4"/>
    <dgm:cxn modelId="{AC57A2A7-EA97-4E1A-9342-987AA703B095}" type="presParOf" srcId="{9B28E069-C8E3-48A2-A18B-494277188512}" destId="{C5E85510-B8E1-4838-A1D5-F48DD53AC1D6}" srcOrd="2" destOrd="0" presId="urn:microsoft.com/office/officeart/2005/8/layout/process4"/>
    <dgm:cxn modelId="{A320BA86-BE46-4A1D-ABBE-A65ECA360A5B}" type="presParOf" srcId="{C5E85510-B8E1-4838-A1D5-F48DD53AC1D6}" destId="{A3D31D94-949C-4F8A-906F-5E265958A537}" srcOrd="0" destOrd="0" presId="urn:microsoft.com/office/officeart/2005/8/layout/process4"/>
    <dgm:cxn modelId="{B71C01B5-B5A5-421A-9833-0DAAADEFD9A7}" type="presParOf" srcId="{C5E85510-B8E1-4838-A1D5-F48DD53AC1D6}" destId="{95A67EF2-5557-4E18-A6A9-2E53D8380C8B}" srcOrd="1" destOrd="0" presId="urn:microsoft.com/office/officeart/2005/8/layout/process4"/>
    <dgm:cxn modelId="{84B32E3E-0A4B-453D-B041-6B6804E79B17}" type="presParOf" srcId="{C5E85510-B8E1-4838-A1D5-F48DD53AC1D6}" destId="{36834DA6-CD55-4596-935D-22DFD467030C}" srcOrd="2" destOrd="0" presId="urn:microsoft.com/office/officeart/2005/8/layout/process4"/>
    <dgm:cxn modelId="{A7E07A37-5150-4E69-B640-0BC248F6A758}" type="presParOf" srcId="{FB11AF00-ABE3-4906-8989-8388184D8C8B}" destId="{DA0BFE95-C5BA-4EAF-B036-B1166FFF774C}" srcOrd="1" destOrd="0" presId="urn:microsoft.com/office/officeart/2005/8/layout/process4"/>
    <dgm:cxn modelId="{79AFCE30-34E6-4CF6-AD29-8A94D0E7D870}" type="presParOf" srcId="{FB11AF00-ABE3-4906-8989-8388184D8C8B}" destId="{9A308544-AA4D-48F0-991A-9E5C0363D095}" srcOrd="2" destOrd="0" presId="urn:microsoft.com/office/officeart/2005/8/layout/process4"/>
    <dgm:cxn modelId="{A05E028A-24CB-4391-8679-6D1AB673AF60}" type="presParOf" srcId="{9A308544-AA4D-48F0-991A-9E5C0363D095}" destId="{AE1BB43C-FF4B-438F-856B-30FC4E374B1A}" srcOrd="0" destOrd="0" presId="urn:microsoft.com/office/officeart/2005/8/layout/process4"/>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139FA0A-07EE-43A8-92D6-9866CE428503}" type="doc">
      <dgm:prSet loTypeId="urn:microsoft.com/office/officeart/2005/8/layout/process1" loCatId="process" qsTypeId="urn:microsoft.com/office/officeart/2005/8/quickstyle/simple5#2" qsCatId="simple" csTypeId="urn:microsoft.com/office/officeart/2005/8/colors/accent1_2#9" csCatId="accent1" phldr="1"/>
      <dgm:spPr/>
      <dgm:t>
        <a:bodyPr/>
        <a:lstStyle/>
        <a:p>
          <a:endParaRPr lang="en-US"/>
        </a:p>
      </dgm:t>
    </dgm:pt>
    <dgm:pt modelId="{28E85B2F-5CDE-4765-99CF-BC1BF90E2999}">
      <dgm:prSet custT="1"/>
      <dgm:spPr/>
      <dgm:t>
        <a:bodyPr/>
        <a:lstStyle/>
        <a:p>
          <a:pPr algn="l" rtl="0"/>
          <a:r>
            <a:rPr lang="en-US" sz="2800" b="1" u="none" dirty="0" smtClean="0"/>
            <a:t>Safe Climate Resilient Community Water Supply</a:t>
          </a:r>
          <a:endParaRPr lang="en-US" sz="2800" u="none" dirty="0"/>
        </a:p>
      </dgm:t>
    </dgm:pt>
    <dgm:pt modelId="{82F03306-238F-4C97-B2E6-B2882E5C3F03}" cxnId="{91BCE607-3B85-4CE1-B368-C9CD29E424B2}" type="parTrans">
      <dgm:prSet/>
      <dgm:spPr/>
      <dgm:t>
        <a:bodyPr/>
        <a:lstStyle/>
        <a:p>
          <a:endParaRPr lang="en-US"/>
        </a:p>
      </dgm:t>
    </dgm:pt>
    <dgm:pt modelId="{76EDB58C-C8B8-4943-AA13-A4196733D3FA}" cxnId="{91BCE607-3B85-4CE1-B368-C9CD29E424B2}" type="sibTrans">
      <dgm:prSet/>
      <dgm:spPr/>
      <dgm:t>
        <a:bodyPr/>
        <a:lstStyle/>
        <a:p>
          <a:endParaRPr lang="en-US"/>
        </a:p>
      </dgm:t>
    </dgm:pt>
    <dgm:pt modelId="{5ED47A6F-A2C8-48B4-8CA0-B2CE441CDEFC}">
      <dgm:prSet custT="1"/>
      <dgm:spPr/>
      <dgm:t>
        <a:bodyPr/>
        <a:lstStyle/>
        <a:p>
          <a:pPr algn="just" rtl="0"/>
          <a:r>
            <a:rPr lang="en-US" sz="2400" b="1" dirty="0" smtClean="0"/>
            <a:t>So far</a:t>
          </a:r>
          <a:r>
            <a:rPr lang="en-US" sz="2800" dirty="0" smtClean="0"/>
            <a:t>, </a:t>
          </a:r>
          <a:r>
            <a:rPr lang="en-US" sz="2400" b="1" i="1" dirty="0" smtClean="0"/>
            <a:t>131 (125 new &amp; 6 rehabilitation) community improved water supply schemes have been completed in the rural parts of the seven project </a:t>
          </a:r>
          <a:r>
            <a:rPr lang="en-US" sz="2400" b="1" i="1" dirty="0" err="1" smtClean="0"/>
            <a:t>Woredas</a:t>
          </a:r>
          <a:r>
            <a:rPr lang="en-US" sz="2400" b="1" i="1" dirty="0" smtClean="0"/>
            <a:t> and brought the following achievements. </a:t>
          </a:r>
          <a:endParaRPr lang="en-US" sz="2800" dirty="0"/>
        </a:p>
      </dgm:t>
    </dgm:pt>
    <dgm:pt modelId="{6402FE5E-127D-4794-925E-A206CC043201}" cxnId="{23580875-1FDA-4FE4-9249-7DC2370777A1}" type="parTrans">
      <dgm:prSet/>
      <dgm:spPr/>
      <dgm:t>
        <a:bodyPr/>
        <a:lstStyle/>
        <a:p>
          <a:endParaRPr lang="en-US"/>
        </a:p>
      </dgm:t>
    </dgm:pt>
    <dgm:pt modelId="{3E1C5EBF-2276-4FD3-9A5A-060411B621A5}" cxnId="{23580875-1FDA-4FE4-9249-7DC2370777A1}" type="sibTrans">
      <dgm:prSet/>
      <dgm:spPr/>
      <dgm:t>
        <a:bodyPr/>
        <a:lstStyle/>
        <a:p>
          <a:endParaRPr lang="en-US"/>
        </a:p>
      </dgm:t>
    </dgm:pt>
    <dgm:pt modelId="{6787C6C2-A3CC-4A67-9B0B-F28C78FCB079}" type="pres">
      <dgm:prSet presAssocID="{E139FA0A-07EE-43A8-92D6-9866CE428503}" presName="Name0" presStyleCnt="0">
        <dgm:presLayoutVars>
          <dgm:dir/>
          <dgm:resizeHandles val="exact"/>
        </dgm:presLayoutVars>
      </dgm:prSet>
      <dgm:spPr/>
      <dgm:t>
        <a:bodyPr/>
        <a:lstStyle/>
        <a:p>
          <a:endParaRPr lang="en-US"/>
        </a:p>
      </dgm:t>
    </dgm:pt>
    <dgm:pt modelId="{9D1B1ACB-66B5-43F2-A313-E64BF0C3961A}" type="pres">
      <dgm:prSet presAssocID="{28E85B2F-5CDE-4765-99CF-BC1BF90E2999}" presName="node" presStyleLbl="node1" presStyleIdx="0" presStyleCnt="1">
        <dgm:presLayoutVars>
          <dgm:bulletEnabled val="1"/>
        </dgm:presLayoutVars>
      </dgm:prSet>
      <dgm:spPr/>
      <dgm:t>
        <a:bodyPr/>
        <a:lstStyle/>
        <a:p>
          <a:endParaRPr lang="en-US"/>
        </a:p>
      </dgm:t>
    </dgm:pt>
  </dgm:ptLst>
  <dgm:cxnLst>
    <dgm:cxn modelId="{94298612-EA5A-4992-83EA-E3587C8889D1}" type="presOf" srcId="{5ED47A6F-A2C8-48B4-8CA0-B2CE441CDEFC}" destId="{9D1B1ACB-66B5-43F2-A313-E64BF0C3961A}" srcOrd="0" destOrd="1" presId="urn:microsoft.com/office/officeart/2005/8/layout/process1"/>
    <dgm:cxn modelId="{E479FE68-2C6B-448A-BC55-1697E48C515C}" type="presOf" srcId="{28E85B2F-5CDE-4765-99CF-BC1BF90E2999}" destId="{9D1B1ACB-66B5-43F2-A313-E64BF0C3961A}" srcOrd="0" destOrd="0" presId="urn:microsoft.com/office/officeart/2005/8/layout/process1"/>
    <dgm:cxn modelId="{23580875-1FDA-4FE4-9249-7DC2370777A1}" srcId="{28E85B2F-5CDE-4765-99CF-BC1BF90E2999}" destId="{5ED47A6F-A2C8-48B4-8CA0-B2CE441CDEFC}" srcOrd="0" destOrd="0" parTransId="{6402FE5E-127D-4794-925E-A206CC043201}" sibTransId="{3E1C5EBF-2276-4FD3-9A5A-060411B621A5}"/>
    <dgm:cxn modelId="{A6EB7A5A-0CF7-4EA4-8008-B76E95386396}" type="presOf" srcId="{E139FA0A-07EE-43A8-92D6-9866CE428503}" destId="{6787C6C2-A3CC-4A67-9B0B-F28C78FCB079}" srcOrd="0" destOrd="0" presId="urn:microsoft.com/office/officeart/2005/8/layout/process1"/>
    <dgm:cxn modelId="{91BCE607-3B85-4CE1-B368-C9CD29E424B2}" srcId="{E139FA0A-07EE-43A8-92D6-9866CE428503}" destId="{28E85B2F-5CDE-4765-99CF-BC1BF90E2999}" srcOrd="0" destOrd="0" parTransId="{82F03306-238F-4C97-B2E6-B2882E5C3F03}" sibTransId="{76EDB58C-C8B8-4943-AA13-A4196733D3FA}"/>
    <dgm:cxn modelId="{BC669286-35CA-4418-A8E1-6DCE60CCCD69}" type="presParOf" srcId="{6787C6C2-A3CC-4A67-9B0B-F28C78FCB079}" destId="{9D1B1ACB-66B5-43F2-A313-E64BF0C3961A}" srcOrd="0" destOrd="0" presId="urn:microsoft.com/office/officeart/2005/8/layout/process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B3A08FF-4DC7-4DD3-9DFC-DFA7ACA19759}" type="doc">
      <dgm:prSet loTypeId="urn:microsoft.com/office/officeart/2005/8/layout/vList2#2" loCatId="list" qsTypeId="urn:microsoft.com/office/officeart/2005/8/quickstyle/simple1#6" qsCatId="simple" csTypeId="urn:microsoft.com/office/officeart/2005/8/colors/accent1_2#10" csCatId="accent1"/>
      <dgm:spPr/>
      <dgm:t>
        <a:bodyPr/>
        <a:lstStyle/>
        <a:p>
          <a:endParaRPr lang="en-US"/>
        </a:p>
      </dgm:t>
    </dgm:pt>
    <dgm:pt modelId="{9C4F6799-7EC1-49A5-9219-C69B35B67F31}">
      <dgm:prSet phldr="0" custT="1"/>
      <dgm:spPr/>
      <dgm:t>
        <a:bodyPr vert="horz" wrap="square"/>
        <a:lstStyle/>
        <a:p>
          <a:pPr rtl="0">
            <a:lnSpc>
              <a:spcPct val="100000"/>
            </a:lnSpc>
            <a:spcBef>
              <a:spcPct val="0"/>
            </a:spcBef>
            <a:spcAft>
              <a:spcPct val="35000"/>
            </a:spcAft>
          </a:pPr>
          <a:r>
            <a:rPr lang="en-US" sz="3200" smtClean="0"/>
            <a:t>Major Achievements ... Cont’d</a:t>
          </a:r>
          <a:endParaRPr lang="en-US" sz="3200"/>
        </a:p>
      </dgm:t>
    </dgm:pt>
    <dgm:pt modelId="{ED8F8973-64E2-46E7-9911-45125EFBEA6D}" cxnId="{6E849F70-01CE-45F3-95A6-557DF54E6661}" type="parTrans">
      <dgm:prSet/>
      <dgm:spPr/>
      <dgm:t>
        <a:bodyPr/>
        <a:lstStyle/>
        <a:p>
          <a:endParaRPr lang="en-US"/>
        </a:p>
      </dgm:t>
    </dgm:pt>
    <dgm:pt modelId="{83CF055B-1E00-4D2F-8407-B4FEF17817E4}" cxnId="{6E849F70-01CE-45F3-95A6-557DF54E6661}" type="sibTrans">
      <dgm:prSet/>
      <dgm:spPr/>
      <dgm:t>
        <a:bodyPr/>
        <a:lstStyle/>
        <a:p>
          <a:endParaRPr lang="en-US"/>
        </a:p>
      </dgm:t>
    </dgm:pt>
    <dgm:pt modelId="{3929D47C-50B2-492E-8996-7106E1F9F15B}" type="pres">
      <dgm:prSet presAssocID="{9B3A08FF-4DC7-4DD3-9DFC-DFA7ACA19759}" presName="linear" presStyleCnt="0">
        <dgm:presLayoutVars>
          <dgm:animLvl val="lvl"/>
          <dgm:resizeHandles val="exact"/>
        </dgm:presLayoutVars>
      </dgm:prSet>
      <dgm:spPr/>
      <dgm:t>
        <a:bodyPr/>
        <a:lstStyle/>
        <a:p>
          <a:endParaRPr lang="en-US"/>
        </a:p>
      </dgm:t>
    </dgm:pt>
    <dgm:pt modelId="{103A530E-F9A9-4041-A712-06FDAE512CF6}" type="pres">
      <dgm:prSet presAssocID="{9C4F6799-7EC1-49A5-9219-C69B35B67F31}" presName="parentText" presStyleLbl="node1" presStyleIdx="0" presStyleCnt="1">
        <dgm:presLayoutVars>
          <dgm:chMax val="0"/>
          <dgm:bulletEnabled val="1"/>
        </dgm:presLayoutVars>
      </dgm:prSet>
      <dgm:spPr/>
      <dgm:t>
        <a:bodyPr/>
        <a:lstStyle/>
        <a:p>
          <a:endParaRPr lang="en-US"/>
        </a:p>
      </dgm:t>
    </dgm:pt>
  </dgm:ptLst>
  <dgm:cxnLst>
    <dgm:cxn modelId="{2DE4ED6A-C693-4EAD-B243-A5A8B480950C}" type="presOf" srcId="{9B3A08FF-4DC7-4DD3-9DFC-DFA7ACA19759}" destId="{3929D47C-50B2-492E-8996-7106E1F9F15B}" srcOrd="0" destOrd="0" presId="urn:microsoft.com/office/officeart/2005/8/layout/vList2#2"/>
    <dgm:cxn modelId="{6E849F70-01CE-45F3-95A6-557DF54E6661}" srcId="{9B3A08FF-4DC7-4DD3-9DFC-DFA7ACA19759}" destId="{9C4F6799-7EC1-49A5-9219-C69B35B67F31}" srcOrd="0" destOrd="0" parTransId="{ED8F8973-64E2-46E7-9911-45125EFBEA6D}" sibTransId="{83CF055B-1E00-4D2F-8407-B4FEF17817E4}"/>
    <dgm:cxn modelId="{97A35501-6C0C-4F13-BF15-B657F05CB9D3}" type="presOf" srcId="{9C4F6799-7EC1-49A5-9219-C69B35B67F31}" destId="{103A530E-F9A9-4041-A712-06FDAE512CF6}" srcOrd="0" destOrd="0" presId="urn:microsoft.com/office/officeart/2005/8/layout/vList2#2"/>
    <dgm:cxn modelId="{ED9A661C-E72C-46C4-85A8-2F890A004F12}" type="presParOf" srcId="{3929D47C-50B2-492E-8996-7106E1F9F15B}" destId="{103A530E-F9A9-4041-A712-06FDAE512CF6}" srcOrd="0" destOrd="0" presId="urn:microsoft.com/office/officeart/2005/8/layout/vList2#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58211C9-3D36-40A6-9F4E-BFB0D785A4F3}" type="doc">
      <dgm:prSet loTypeId="urn:microsoft.com/office/officeart/2005/8/layout/vList2#3" loCatId="list" qsTypeId="urn:microsoft.com/office/officeart/2005/8/quickstyle/simple1#7" qsCatId="simple" csTypeId="urn:microsoft.com/office/officeart/2005/8/colors/accent1_2#11" csCatId="accent1" phldr="1"/>
      <dgm:spPr/>
      <dgm:t>
        <a:bodyPr/>
        <a:lstStyle/>
        <a:p>
          <a:endParaRPr lang="en-US"/>
        </a:p>
      </dgm:t>
    </dgm:pt>
    <dgm:pt modelId="{61A22A9F-7E02-47BD-8279-3222C08093F3}">
      <dgm:prSet phldr="0" custT="1"/>
      <dgm:spPr/>
      <dgm:t>
        <a:bodyPr vert="horz" wrap="square"/>
        <a:lstStyle/>
        <a:p>
          <a:pPr rtl="0">
            <a:lnSpc>
              <a:spcPct val="100000"/>
            </a:lnSpc>
            <a:spcBef>
              <a:spcPct val="0"/>
            </a:spcBef>
            <a:spcAft>
              <a:spcPct val="35000"/>
            </a:spcAft>
          </a:pPr>
          <a:r>
            <a:rPr lang="en-US" sz="2800" b="1" dirty="0" smtClean="0"/>
            <a:t>No. of New Community Water Supply Schemes Constructed by COWASH IV by </a:t>
          </a:r>
          <a:r>
            <a:rPr lang="en-US" sz="2800" b="1" dirty="0" smtClean="0">
              <a:solidFill>
                <a:srgbClr val="FF0000"/>
              </a:solidFill>
            </a:rPr>
            <a:t>Technology</a:t>
          </a:r>
          <a:endParaRPr lang="en-US" sz="2800" dirty="0"/>
        </a:p>
      </dgm:t>
    </dgm:pt>
    <dgm:pt modelId="{7E92CC7D-3813-4D99-BB76-014A1F799661}" cxnId="{D39003BA-7325-4864-8D04-5994B4D394FE}" type="parTrans">
      <dgm:prSet/>
      <dgm:spPr/>
      <dgm:t>
        <a:bodyPr/>
        <a:lstStyle/>
        <a:p>
          <a:endParaRPr lang="en-US" sz="2000"/>
        </a:p>
      </dgm:t>
    </dgm:pt>
    <dgm:pt modelId="{8107B0D1-5FA5-4331-9D83-5BA2B01A56CF}" cxnId="{D39003BA-7325-4864-8D04-5994B4D394FE}" type="sibTrans">
      <dgm:prSet/>
      <dgm:spPr/>
      <dgm:t>
        <a:bodyPr/>
        <a:lstStyle/>
        <a:p>
          <a:endParaRPr lang="en-US" sz="2000"/>
        </a:p>
      </dgm:t>
    </dgm:pt>
    <dgm:pt modelId="{90556D4F-719D-4743-BC14-1DF0596692D8}" type="pres">
      <dgm:prSet presAssocID="{558211C9-3D36-40A6-9F4E-BFB0D785A4F3}" presName="linear" presStyleCnt="0">
        <dgm:presLayoutVars>
          <dgm:animLvl val="lvl"/>
          <dgm:resizeHandles val="exact"/>
        </dgm:presLayoutVars>
      </dgm:prSet>
      <dgm:spPr/>
      <dgm:t>
        <a:bodyPr/>
        <a:lstStyle/>
        <a:p>
          <a:endParaRPr lang="en-US"/>
        </a:p>
      </dgm:t>
    </dgm:pt>
    <dgm:pt modelId="{C969E837-862D-4F46-92FF-CCCE4F6346D6}" type="pres">
      <dgm:prSet presAssocID="{61A22A9F-7E02-47BD-8279-3222C08093F3}" presName="parentText" presStyleLbl="node1" presStyleIdx="0" presStyleCnt="1" custScaleY="209106">
        <dgm:presLayoutVars>
          <dgm:chMax val="0"/>
          <dgm:bulletEnabled val="1"/>
        </dgm:presLayoutVars>
      </dgm:prSet>
      <dgm:spPr/>
      <dgm:t>
        <a:bodyPr/>
        <a:lstStyle/>
        <a:p>
          <a:endParaRPr lang="en-US"/>
        </a:p>
      </dgm:t>
    </dgm:pt>
  </dgm:ptLst>
  <dgm:cxnLst>
    <dgm:cxn modelId="{CA570473-8AEC-4D82-AE51-B76D811938BD}" type="presOf" srcId="{558211C9-3D36-40A6-9F4E-BFB0D785A4F3}" destId="{90556D4F-719D-4743-BC14-1DF0596692D8}" srcOrd="0" destOrd="0" presId="urn:microsoft.com/office/officeart/2005/8/layout/vList2#3"/>
    <dgm:cxn modelId="{D39003BA-7325-4864-8D04-5994B4D394FE}" srcId="{558211C9-3D36-40A6-9F4E-BFB0D785A4F3}" destId="{61A22A9F-7E02-47BD-8279-3222C08093F3}" srcOrd="0" destOrd="0" parTransId="{7E92CC7D-3813-4D99-BB76-014A1F799661}" sibTransId="{8107B0D1-5FA5-4331-9D83-5BA2B01A56CF}"/>
    <dgm:cxn modelId="{451F4D1D-406F-4B4B-9820-D233844C9F79}" type="presOf" srcId="{61A22A9F-7E02-47BD-8279-3222C08093F3}" destId="{C969E837-862D-4F46-92FF-CCCE4F6346D6}" srcOrd="0" destOrd="0" presId="urn:microsoft.com/office/officeart/2005/8/layout/vList2#3"/>
    <dgm:cxn modelId="{1A8FFC11-5240-4543-9A05-A4F080FD1A87}" type="presParOf" srcId="{90556D4F-719D-4743-BC14-1DF0596692D8}" destId="{C969E837-862D-4F46-92FF-CCCE4F6346D6}" srcOrd="0" destOrd="0" presId="urn:microsoft.com/office/officeart/2005/8/layout/vList2#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1F80435E-2DA6-400A-A247-A866EB890A0B}" type="doc">
      <dgm:prSet loTypeId="urn:microsoft.com/office/officeart/2005/8/layout/vList2#4" loCatId="list" qsTypeId="urn:microsoft.com/office/officeart/2005/8/quickstyle/simple1#8" qsCatId="simple" csTypeId="urn:microsoft.com/office/officeart/2005/8/colors/accent1_2#12" csCatId="accent1"/>
      <dgm:spPr/>
      <dgm:t>
        <a:bodyPr/>
        <a:lstStyle/>
        <a:p>
          <a:endParaRPr lang="en-US"/>
        </a:p>
      </dgm:t>
    </dgm:pt>
    <dgm:pt modelId="{03BF4FDA-1B59-43CB-8833-EDEDF66686B3}">
      <dgm:prSet custT="1"/>
      <dgm:spPr/>
      <dgm:t>
        <a:bodyPr/>
        <a:lstStyle/>
        <a:p>
          <a:pPr rtl="0"/>
          <a:r>
            <a:rPr lang="en-US" sz="3600" b="1" dirty="0" err="1" smtClean="0"/>
            <a:t>Beneficieries</a:t>
          </a:r>
          <a:r>
            <a:rPr lang="en-US" sz="3600" b="1" dirty="0" smtClean="0"/>
            <a:t>.... </a:t>
          </a:r>
          <a:endParaRPr lang="en-US" sz="3600" b="1" dirty="0"/>
        </a:p>
      </dgm:t>
    </dgm:pt>
    <dgm:pt modelId="{1AC77D00-AFBB-4088-84BA-0E52356F936B}" cxnId="{37E5C5D3-97B2-462D-996C-0E0D0C29310F}" type="parTrans">
      <dgm:prSet/>
      <dgm:spPr/>
      <dgm:t>
        <a:bodyPr/>
        <a:lstStyle/>
        <a:p>
          <a:endParaRPr lang="en-US" sz="2000" b="1"/>
        </a:p>
      </dgm:t>
    </dgm:pt>
    <dgm:pt modelId="{58F3F112-D940-4390-B8E3-590A514B24D6}" cxnId="{37E5C5D3-97B2-462D-996C-0E0D0C29310F}" type="sibTrans">
      <dgm:prSet/>
      <dgm:spPr/>
      <dgm:t>
        <a:bodyPr/>
        <a:lstStyle/>
        <a:p>
          <a:endParaRPr lang="en-US" sz="2000" b="1"/>
        </a:p>
      </dgm:t>
    </dgm:pt>
    <dgm:pt modelId="{727A0E4F-A528-4ED0-A9A0-00AA4568399D}" type="pres">
      <dgm:prSet presAssocID="{1F80435E-2DA6-400A-A247-A866EB890A0B}" presName="linear" presStyleCnt="0">
        <dgm:presLayoutVars>
          <dgm:animLvl val="lvl"/>
          <dgm:resizeHandles val="exact"/>
        </dgm:presLayoutVars>
      </dgm:prSet>
      <dgm:spPr/>
      <dgm:t>
        <a:bodyPr/>
        <a:lstStyle/>
        <a:p>
          <a:endParaRPr lang="en-US"/>
        </a:p>
      </dgm:t>
    </dgm:pt>
    <dgm:pt modelId="{16F08BC5-C937-49A6-8B0E-5918095C24E6}" type="pres">
      <dgm:prSet presAssocID="{03BF4FDA-1B59-43CB-8833-EDEDF66686B3}" presName="parentText" presStyleLbl="node1" presStyleIdx="0" presStyleCnt="1">
        <dgm:presLayoutVars>
          <dgm:chMax val="0"/>
          <dgm:bulletEnabled val="1"/>
        </dgm:presLayoutVars>
      </dgm:prSet>
      <dgm:spPr/>
      <dgm:t>
        <a:bodyPr/>
        <a:lstStyle/>
        <a:p>
          <a:endParaRPr lang="en-US"/>
        </a:p>
      </dgm:t>
    </dgm:pt>
  </dgm:ptLst>
  <dgm:cxnLst>
    <dgm:cxn modelId="{37E5C5D3-97B2-462D-996C-0E0D0C29310F}" srcId="{1F80435E-2DA6-400A-A247-A866EB890A0B}" destId="{03BF4FDA-1B59-43CB-8833-EDEDF66686B3}" srcOrd="0" destOrd="0" parTransId="{1AC77D00-AFBB-4088-84BA-0E52356F936B}" sibTransId="{58F3F112-D940-4390-B8E3-590A514B24D6}"/>
    <dgm:cxn modelId="{CD342DC7-931A-4EB6-BE0F-09E37602B799}" type="presOf" srcId="{03BF4FDA-1B59-43CB-8833-EDEDF66686B3}" destId="{16F08BC5-C937-49A6-8B0E-5918095C24E6}" srcOrd="0" destOrd="0" presId="urn:microsoft.com/office/officeart/2005/8/layout/vList2#4"/>
    <dgm:cxn modelId="{A2650D1E-E9E5-4CBD-92BB-C8A487C38802}" type="presOf" srcId="{1F80435E-2DA6-400A-A247-A866EB890A0B}" destId="{727A0E4F-A528-4ED0-A9A0-00AA4568399D}" srcOrd="0" destOrd="0" presId="urn:microsoft.com/office/officeart/2005/8/layout/vList2#4"/>
    <dgm:cxn modelId="{5262F8D5-60A3-43FE-8064-11606CAE4FB2}" type="presParOf" srcId="{727A0E4F-A528-4ED0-A9A0-00AA4568399D}" destId="{16F08BC5-C937-49A6-8B0E-5918095C24E6}" srcOrd="0" destOrd="0" presId="urn:microsoft.com/office/officeart/2005/8/layout/vList2#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0CAF3F46-A0E2-4FE7-BAEC-96046B53CF32}" type="doc">
      <dgm:prSet loTypeId="urn:microsoft.com/office/officeart/2005/8/layout/vList2#7" loCatId="list" qsTypeId="urn:microsoft.com/office/officeart/2005/8/quickstyle/simple1#13" qsCatId="simple" csTypeId="urn:microsoft.com/office/officeart/2005/8/colors/accent1_2#18" csCatId="accent1" phldr="1"/>
      <dgm:spPr/>
      <dgm:t>
        <a:bodyPr/>
        <a:lstStyle/>
        <a:p>
          <a:endParaRPr lang="en-US"/>
        </a:p>
      </dgm:t>
    </dgm:pt>
    <dgm:pt modelId="{B84CAC74-0C1E-4CF9-9850-D6BD699DF1F0}">
      <dgm:prSet custT="1"/>
      <dgm:spPr/>
      <dgm:t>
        <a:bodyPr/>
        <a:lstStyle/>
        <a:p>
          <a:pPr algn="l" rtl="0"/>
          <a:endParaRPr lang="en-US" sz="2400" b="1" dirty="0" smtClean="0"/>
        </a:p>
        <a:p>
          <a:pPr algn="l" rtl="0"/>
          <a:r>
            <a:rPr lang="en-US" sz="2400" b="1" dirty="0" smtClean="0"/>
            <a:t>COWASH IV Beneficiary Households (HHs) having access to Improved Latrines  </a:t>
          </a:r>
          <a:br>
            <a:rPr lang="en-US" sz="2400" b="1" dirty="0" smtClean="0"/>
          </a:br>
          <a:endParaRPr lang="en-US" sz="2400" b="1" dirty="0"/>
        </a:p>
      </dgm:t>
    </dgm:pt>
    <dgm:pt modelId="{740BD582-A669-4159-AD05-45E38F5A6CE3}" cxnId="{F2B4E548-839A-407B-8074-F1C162B4D378}" type="parTrans">
      <dgm:prSet/>
      <dgm:spPr/>
      <dgm:t>
        <a:bodyPr/>
        <a:lstStyle/>
        <a:p>
          <a:endParaRPr lang="en-US"/>
        </a:p>
      </dgm:t>
    </dgm:pt>
    <dgm:pt modelId="{D1F889CA-2796-4EA5-BED7-AB51AB1EF669}" cxnId="{F2B4E548-839A-407B-8074-F1C162B4D378}" type="sibTrans">
      <dgm:prSet/>
      <dgm:spPr/>
      <dgm:t>
        <a:bodyPr/>
        <a:lstStyle/>
        <a:p>
          <a:endParaRPr lang="en-US"/>
        </a:p>
      </dgm:t>
    </dgm:pt>
    <dgm:pt modelId="{E0E6E6F2-CD4D-4388-8AFF-9F28283FB36C}" type="pres">
      <dgm:prSet presAssocID="{0CAF3F46-A0E2-4FE7-BAEC-96046B53CF32}" presName="linear" presStyleCnt="0">
        <dgm:presLayoutVars>
          <dgm:animLvl val="lvl"/>
          <dgm:resizeHandles val="exact"/>
        </dgm:presLayoutVars>
      </dgm:prSet>
      <dgm:spPr/>
      <dgm:t>
        <a:bodyPr/>
        <a:lstStyle/>
        <a:p>
          <a:endParaRPr lang="en-US"/>
        </a:p>
      </dgm:t>
    </dgm:pt>
    <dgm:pt modelId="{94AAD197-9A5B-4445-A05C-0CCDEFABE850}" type="pres">
      <dgm:prSet presAssocID="{B84CAC74-0C1E-4CF9-9850-D6BD699DF1F0}" presName="parentText" presStyleLbl="node1" presStyleIdx="0" presStyleCnt="1" custLinFactNeighborY="13107">
        <dgm:presLayoutVars>
          <dgm:chMax val="0"/>
          <dgm:bulletEnabled val="1"/>
        </dgm:presLayoutVars>
      </dgm:prSet>
      <dgm:spPr/>
      <dgm:t>
        <a:bodyPr/>
        <a:lstStyle/>
        <a:p>
          <a:endParaRPr lang="en-US"/>
        </a:p>
      </dgm:t>
    </dgm:pt>
  </dgm:ptLst>
  <dgm:cxnLst>
    <dgm:cxn modelId="{F2B4E548-839A-407B-8074-F1C162B4D378}" srcId="{0CAF3F46-A0E2-4FE7-BAEC-96046B53CF32}" destId="{B84CAC74-0C1E-4CF9-9850-D6BD699DF1F0}" srcOrd="0" destOrd="0" parTransId="{740BD582-A669-4159-AD05-45E38F5A6CE3}" sibTransId="{D1F889CA-2796-4EA5-BED7-AB51AB1EF669}"/>
    <dgm:cxn modelId="{0F64ADB3-A4C0-4F01-ADBA-75C50BBD9859}" type="presOf" srcId="{0CAF3F46-A0E2-4FE7-BAEC-96046B53CF32}" destId="{E0E6E6F2-CD4D-4388-8AFF-9F28283FB36C}" srcOrd="0" destOrd="0" presId="urn:microsoft.com/office/officeart/2005/8/layout/vList2#7"/>
    <dgm:cxn modelId="{FABCF827-9B09-4D89-977E-9E0C21F93622}" type="presOf" srcId="{B84CAC74-0C1E-4CF9-9850-D6BD699DF1F0}" destId="{94AAD197-9A5B-4445-A05C-0CCDEFABE850}" srcOrd="0" destOrd="0" presId="urn:microsoft.com/office/officeart/2005/8/layout/vList2#7"/>
    <dgm:cxn modelId="{A0EC8F5C-7883-4C5E-BCDA-D40F69B8AB67}" type="presParOf" srcId="{E0E6E6F2-CD4D-4388-8AFF-9F28283FB36C}" destId="{94AAD197-9A5B-4445-A05C-0CCDEFABE850}" srcOrd="0" destOrd="0" presId="urn:microsoft.com/office/officeart/2005/8/layout/vList2#7"/>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29179590-B869-4BCB-9DA0-44D49C31E2AF}" type="doc">
      <dgm:prSet loTypeId="urn:microsoft.com/office/officeart/2005/8/layout/vList2#6" loCatId="list" qsTypeId="urn:microsoft.com/office/officeart/2005/8/quickstyle/simple1#11" qsCatId="simple" csTypeId="urn:microsoft.com/office/officeart/2005/8/colors/accent1_2#16" csCatId="accent1" phldr="1"/>
      <dgm:spPr/>
      <dgm:t>
        <a:bodyPr/>
        <a:lstStyle/>
        <a:p>
          <a:endParaRPr lang="en-US"/>
        </a:p>
      </dgm:t>
    </dgm:pt>
    <dgm:pt modelId="{DA852EC5-9A4E-4BE6-9F5E-EB8ECBB5C765}">
      <dgm:prSet phldr="0" custT="1"/>
      <dgm:spPr/>
      <dgm:t>
        <a:bodyPr vert="horz" wrap="square"/>
        <a:lstStyle/>
        <a:p>
          <a:pPr algn="just" rtl="0">
            <a:lnSpc>
              <a:spcPct val="100000"/>
            </a:lnSpc>
            <a:spcBef>
              <a:spcPct val="0"/>
            </a:spcBef>
            <a:spcAft>
              <a:spcPct val="35000"/>
            </a:spcAft>
          </a:pPr>
          <a:r>
            <a:rPr lang="en-US" sz="3200" b="1" dirty="0" smtClean="0"/>
            <a:t>Hand Washing Practices with Soap &amp; Water</a:t>
          </a:r>
          <a:endParaRPr lang="en-US" sz="3200" b="1" dirty="0"/>
        </a:p>
      </dgm:t>
    </dgm:pt>
    <dgm:pt modelId="{B4E9B026-5F85-48F5-A1B2-6780F0BCA3D8}" cxnId="{726736CD-BEB8-4CCB-8EBB-9F4FFAFF2B30}" type="parTrans">
      <dgm:prSet/>
      <dgm:spPr/>
      <dgm:t>
        <a:bodyPr/>
        <a:lstStyle/>
        <a:p>
          <a:pPr algn="just"/>
          <a:endParaRPr lang="en-US" sz="2000"/>
        </a:p>
      </dgm:t>
    </dgm:pt>
    <dgm:pt modelId="{192B53B1-E03D-47F5-B889-D28C862963EC}" cxnId="{726736CD-BEB8-4CCB-8EBB-9F4FFAFF2B30}" type="sibTrans">
      <dgm:prSet/>
      <dgm:spPr/>
      <dgm:t>
        <a:bodyPr/>
        <a:lstStyle/>
        <a:p>
          <a:pPr algn="just"/>
          <a:endParaRPr lang="en-US" sz="2000"/>
        </a:p>
      </dgm:t>
    </dgm:pt>
    <dgm:pt modelId="{4E107DE5-F70E-4310-9622-7F65E9F2430F}" type="pres">
      <dgm:prSet presAssocID="{29179590-B869-4BCB-9DA0-44D49C31E2AF}" presName="linear" presStyleCnt="0">
        <dgm:presLayoutVars>
          <dgm:animLvl val="lvl"/>
          <dgm:resizeHandles val="exact"/>
        </dgm:presLayoutVars>
      </dgm:prSet>
      <dgm:spPr/>
      <dgm:t>
        <a:bodyPr/>
        <a:lstStyle/>
        <a:p>
          <a:endParaRPr lang="en-US"/>
        </a:p>
      </dgm:t>
    </dgm:pt>
    <dgm:pt modelId="{8E90FD25-CA95-44CD-97F5-D85D0D6CDEA4}" type="pres">
      <dgm:prSet presAssocID="{DA852EC5-9A4E-4BE6-9F5E-EB8ECBB5C765}" presName="parentText" presStyleLbl="node1" presStyleIdx="0" presStyleCnt="1">
        <dgm:presLayoutVars>
          <dgm:chMax val="0"/>
          <dgm:bulletEnabled val="1"/>
        </dgm:presLayoutVars>
      </dgm:prSet>
      <dgm:spPr/>
      <dgm:t>
        <a:bodyPr/>
        <a:lstStyle/>
        <a:p>
          <a:endParaRPr lang="en-US"/>
        </a:p>
      </dgm:t>
    </dgm:pt>
  </dgm:ptLst>
  <dgm:cxnLst>
    <dgm:cxn modelId="{03F1DD92-0F28-4B90-B02D-C8623775D937}" type="presOf" srcId="{DA852EC5-9A4E-4BE6-9F5E-EB8ECBB5C765}" destId="{8E90FD25-CA95-44CD-97F5-D85D0D6CDEA4}" srcOrd="0" destOrd="0" presId="urn:microsoft.com/office/officeart/2005/8/layout/vList2#6"/>
    <dgm:cxn modelId="{2B61A303-8C34-4202-B4F1-05D0517233CB}" type="presOf" srcId="{29179590-B869-4BCB-9DA0-44D49C31E2AF}" destId="{4E107DE5-F70E-4310-9622-7F65E9F2430F}" srcOrd="0" destOrd="0" presId="urn:microsoft.com/office/officeart/2005/8/layout/vList2#6"/>
    <dgm:cxn modelId="{726736CD-BEB8-4CCB-8EBB-9F4FFAFF2B30}" srcId="{29179590-B869-4BCB-9DA0-44D49C31E2AF}" destId="{DA852EC5-9A4E-4BE6-9F5E-EB8ECBB5C765}" srcOrd="0" destOrd="0" parTransId="{B4E9B026-5F85-48F5-A1B2-6780F0BCA3D8}" sibTransId="{192B53B1-E03D-47F5-B889-D28C862963EC}"/>
    <dgm:cxn modelId="{C1824549-F821-4763-BD16-ED339CAA67CC}" type="presParOf" srcId="{4E107DE5-F70E-4310-9622-7F65E9F2430F}" destId="{8E90FD25-CA95-44CD-97F5-D85D0D6CDEA4}" srcOrd="0" destOrd="0" presId="urn:microsoft.com/office/officeart/2005/8/layout/vList2#6"/>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28A05158-7CF8-46CE-ABE2-1B56B2E771D5}" type="doc">
      <dgm:prSet loTypeId="urn:microsoft.com/office/officeart/2005/8/layout/hProcess11#2" loCatId="process" qsTypeId="urn:microsoft.com/office/officeart/2005/8/quickstyle/simple1#12" qsCatId="simple" csTypeId="urn:microsoft.com/office/officeart/2005/8/colors/accent1_2#17" csCatId="accent1" phldr="1"/>
      <dgm:spPr/>
      <dgm:t>
        <a:bodyPr/>
        <a:lstStyle/>
        <a:p>
          <a:endParaRPr lang="en-US"/>
        </a:p>
      </dgm:t>
    </dgm:pt>
    <dgm:pt modelId="{91F9461E-D4EA-46DF-9D2F-981713393D43}">
      <dgm:prSet phldr="0" custT="1"/>
      <dgm:spPr/>
      <dgm:t>
        <a:bodyPr vert="horz" wrap="square"/>
        <a:lstStyle/>
        <a:p>
          <a:pPr algn="just" rtl="0">
            <a:lnSpc>
              <a:spcPct val="100000"/>
            </a:lnSpc>
            <a:spcBef>
              <a:spcPct val="0"/>
            </a:spcBef>
            <a:spcAft>
              <a:spcPct val="35000"/>
            </a:spcAft>
          </a:pPr>
          <a:endParaRPr lang="en-US" sz="1600" b="1" dirty="0"/>
        </a:p>
      </dgm:t>
    </dgm:pt>
    <dgm:pt modelId="{9CC88CED-29E4-4855-ADD0-8E6316EF3DF4}" cxnId="{FCA941D8-13BE-4D5A-AAA1-D0A88BF2091A}" type="parTrans">
      <dgm:prSet/>
      <dgm:spPr/>
      <dgm:t>
        <a:bodyPr/>
        <a:lstStyle/>
        <a:p>
          <a:pPr algn="just"/>
          <a:endParaRPr lang="en-US"/>
        </a:p>
      </dgm:t>
    </dgm:pt>
    <dgm:pt modelId="{90136CAF-B00E-4DB9-A299-2AD4D522A367}" cxnId="{FCA941D8-13BE-4D5A-AAA1-D0A88BF2091A}" type="sibTrans">
      <dgm:prSet/>
      <dgm:spPr/>
      <dgm:t>
        <a:bodyPr/>
        <a:lstStyle/>
        <a:p>
          <a:pPr algn="just"/>
          <a:endParaRPr lang="en-US"/>
        </a:p>
      </dgm:t>
    </dgm:pt>
    <dgm:pt modelId="{C2E6D7F8-6B8A-4516-8BB0-10C02141CEC2}">
      <dgm:prSet phldr="0" custT="1"/>
      <dgm:spPr/>
      <dgm:t>
        <a:bodyPr vert="horz" wrap="square"/>
        <a:lstStyle/>
        <a:p>
          <a:pPr algn="just" rtl="0">
            <a:lnSpc>
              <a:spcPct val="100000"/>
            </a:lnSpc>
            <a:spcBef>
              <a:spcPct val="0"/>
            </a:spcBef>
            <a:spcAft>
              <a:spcPct val="15000"/>
            </a:spcAft>
          </a:pPr>
          <a:r>
            <a:rPr lang="en-US" sz="1800" b="1" dirty="0" smtClean="0"/>
            <a:t>The project is giving emphasis to improving hand hygiene practices in the rural areas of the project </a:t>
          </a:r>
          <a:r>
            <a:rPr lang="en-US" sz="1800" b="1" dirty="0" err="1" smtClean="0"/>
            <a:t>woredas</a:t>
          </a:r>
          <a:r>
            <a:rPr lang="en-US" sz="1800" b="1" dirty="0" smtClean="0"/>
            <a:t>. </a:t>
          </a:r>
          <a:endParaRPr lang="en-US" sz="1800" b="1" dirty="0"/>
        </a:p>
      </dgm:t>
    </dgm:pt>
    <dgm:pt modelId="{59A4C1D7-9103-4847-A6D7-78E1D4390AFA}" cxnId="{01D3A912-0D21-403E-A44C-9A736B9DEDE8}" type="parTrans">
      <dgm:prSet/>
      <dgm:spPr/>
    </dgm:pt>
    <dgm:pt modelId="{1E175A02-68A4-4AB5-91B1-546C375000B1}" cxnId="{01D3A912-0D21-403E-A44C-9A736B9DEDE8}" type="sibTrans">
      <dgm:prSet/>
      <dgm:spPr/>
    </dgm:pt>
    <dgm:pt modelId="{C5BC7919-A179-4FE9-BC8F-43E448B7E9B9}">
      <dgm:prSet phldr="0" custT="1"/>
      <dgm:spPr/>
      <dgm:t>
        <a:bodyPr vert="horz" wrap="square"/>
        <a:lstStyle/>
        <a:p>
          <a:pPr algn="just" rtl="0">
            <a:lnSpc>
              <a:spcPct val="100000"/>
            </a:lnSpc>
            <a:spcBef>
              <a:spcPct val="0"/>
            </a:spcBef>
            <a:spcAft>
              <a:spcPct val="15000"/>
            </a:spcAft>
          </a:pPr>
          <a:endParaRPr lang="en-US" sz="1800" b="1" dirty="0"/>
        </a:p>
      </dgm:t>
    </dgm:pt>
    <dgm:pt modelId="{1B8EF4DD-2676-4CA1-BC9A-096440D6C337}" cxnId="{1BD5D06B-1501-47BC-85D5-A9E7F5DD4797}" type="parTrans">
      <dgm:prSet/>
      <dgm:spPr/>
    </dgm:pt>
    <dgm:pt modelId="{FB44E6E6-B0F3-4DAC-A324-6CBB3F566760}" cxnId="{1BD5D06B-1501-47BC-85D5-A9E7F5DD4797}" type="sibTrans">
      <dgm:prSet/>
      <dgm:spPr/>
    </dgm:pt>
    <dgm:pt modelId="{8077B2FD-70D4-4B07-B267-51CA90848C9F}">
      <dgm:prSet phldr="0" custT="1"/>
      <dgm:spPr/>
      <dgm:t>
        <a:bodyPr vert="horz" wrap="square"/>
        <a:lstStyle/>
        <a:p>
          <a:pPr algn="just" rtl="0">
            <a:lnSpc>
              <a:spcPct val="100000"/>
            </a:lnSpc>
            <a:spcBef>
              <a:spcPct val="0"/>
            </a:spcBef>
            <a:spcAft>
              <a:spcPct val="15000"/>
            </a:spcAft>
          </a:pPr>
          <a:r>
            <a:rPr lang="en-US" sz="1800" b="1" dirty="0" smtClean="0"/>
            <a:t>Every community water supply beneficiary household is expected to install designated hand washing facilities at their premises and practice good hand hygiene behavior. </a:t>
          </a:r>
          <a:endParaRPr lang="en-US" sz="1800" b="1" dirty="0"/>
        </a:p>
      </dgm:t>
    </dgm:pt>
    <dgm:pt modelId="{AD523DAD-DA55-4317-8E51-26F4BDEBE388}" cxnId="{DE7BC0FF-B6B7-45D4-A143-11377C80B686}" type="parTrans">
      <dgm:prSet/>
      <dgm:spPr/>
    </dgm:pt>
    <dgm:pt modelId="{078DBDDD-A179-4A45-BCDD-591A7FC5321E}" cxnId="{DE7BC0FF-B6B7-45D4-A143-11377C80B686}" type="sibTrans">
      <dgm:prSet/>
      <dgm:spPr/>
    </dgm:pt>
    <dgm:pt modelId="{DE6D9D4B-EFEF-41A8-B098-2E8091C58694}" type="pres">
      <dgm:prSet presAssocID="{28A05158-7CF8-46CE-ABE2-1B56B2E771D5}" presName="Name0" presStyleCnt="0">
        <dgm:presLayoutVars>
          <dgm:dir/>
          <dgm:resizeHandles val="exact"/>
        </dgm:presLayoutVars>
      </dgm:prSet>
      <dgm:spPr/>
      <dgm:t>
        <a:bodyPr/>
        <a:lstStyle/>
        <a:p>
          <a:endParaRPr lang="en-US"/>
        </a:p>
      </dgm:t>
    </dgm:pt>
    <dgm:pt modelId="{504B3B5A-CF22-4BDA-B70C-460E0085F985}" type="pres">
      <dgm:prSet presAssocID="{28A05158-7CF8-46CE-ABE2-1B56B2E771D5}" presName="arrow" presStyleLbl="bgShp" presStyleIdx="0" presStyleCnt="1"/>
      <dgm:spPr/>
    </dgm:pt>
    <dgm:pt modelId="{070DD39F-2C3B-4248-929D-E5CA35093B79}" type="pres">
      <dgm:prSet presAssocID="{28A05158-7CF8-46CE-ABE2-1B56B2E771D5}" presName="points" presStyleCnt="0"/>
      <dgm:spPr/>
    </dgm:pt>
    <dgm:pt modelId="{D98F5A49-7582-4A47-ADDC-6DAEC6E250BB}" type="pres">
      <dgm:prSet presAssocID="{91F9461E-D4EA-46DF-9D2F-981713393D43}" presName="compositeA" presStyleCnt="0"/>
      <dgm:spPr/>
    </dgm:pt>
    <dgm:pt modelId="{9543F457-F60A-45C4-9CF9-7983B3F06E8F}" type="pres">
      <dgm:prSet presAssocID="{91F9461E-D4EA-46DF-9D2F-981713393D43}" presName="textA" presStyleLbl="revTx" presStyleIdx="0" presStyleCnt="1" custScaleX="101845" custScaleY="114904">
        <dgm:presLayoutVars>
          <dgm:bulletEnabled val="1"/>
        </dgm:presLayoutVars>
      </dgm:prSet>
      <dgm:spPr/>
      <dgm:t>
        <a:bodyPr/>
        <a:lstStyle/>
        <a:p>
          <a:endParaRPr lang="en-US"/>
        </a:p>
      </dgm:t>
    </dgm:pt>
    <dgm:pt modelId="{E4942636-1521-4FD6-8A57-886CB60333F1}" type="pres">
      <dgm:prSet presAssocID="{91F9461E-D4EA-46DF-9D2F-981713393D43}" presName="circleA" presStyleLbl="node1" presStyleIdx="0" presStyleCnt="1"/>
      <dgm:spPr/>
    </dgm:pt>
    <dgm:pt modelId="{6D89055D-BB8C-49A9-9344-F4A697D36AAF}" type="pres">
      <dgm:prSet presAssocID="{91F9461E-D4EA-46DF-9D2F-981713393D43}" presName="spaceA" presStyleCnt="0"/>
      <dgm:spPr/>
    </dgm:pt>
  </dgm:ptLst>
  <dgm:cxnLst>
    <dgm:cxn modelId="{01D3A912-0D21-403E-A44C-9A736B9DEDE8}" srcId="{91F9461E-D4EA-46DF-9D2F-981713393D43}" destId="{C2E6D7F8-6B8A-4516-8BB0-10C02141CEC2}" srcOrd="0" destOrd="0" parTransId="{59A4C1D7-9103-4847-A6D7-78E1D4390AFA}" sibTransId="{1E175A02-68A4-4AB5-91B1-546C375000B1}"/>
    <dgm:cxn modelId="{1BD5D06B-1501-47BC-85D5-A9E7F5DD4797}" srcId="{91F9461E-D4EA-46DF-9D2F-981713393D43}" destId="{C5BC7919-A179-4FE9-BC8F-43E448B7E9B9}" srcOrd="1" destOrd="0" parTransId="{1B8EF4DD-2676-4CA1-BC9A-096440D6C337}" sibTransId="{FB44E6E6-B0F3-4DAC-A324-6CBB3F566760}"/>
    <dgm:cxn modelId="{1BC1C9C7-1A53-4A31-811D-CF91EC9EA0F2}" type="presOf" srcId="{91F9461E-D4EA-46DF-9D2F-981713393D43}" destId="{9543F457-F60A-45C4-9CF9-7983B3F06E8F}" srcOrd="0" destOrd="0" presId="urn:microsoft.com/office/officeart/2005/8/layout/hProcess11#2"/>
    <dgm:cxn modelId="{FA6D9EEC-C43E-4B37-88BD-70ABCFE717A6}" type="presOf" srcId="{C2E6D7F8-6B8A-4516-8BB0-10C02141CEC2}" destId="{9543F457-F60A-45C4-9CF9-7983B3F06E8F}" srcOrd="0" destOrd="1" presId="urn:microsoft.com/office/officeart/2005/8/layout/hProcess11#2"/>
    <dgm:cxn modelId="{212DB937-E0D4-4C6F-9FCD-CD486CA258CA}" type="presOf" srcId="{28A05158-7CF8-46CE-ABE2-1B56B2E771D5}" destId="{DE6D9D4B-EFEF-41A8-B098-2E8091C58694}" srcOrd="0" destOrd="0" presId="urn:microsoft.com/office/officeart/2005/8/layout/hProcess11#2"/>
    <dgm:cxn modelId="{CA89B995-3B0F-40EE-8AA8-B97DBE3C3BA4}" type="presOf" srcId="{8077B2FD-70D4-4B07-B267-51CA90848C9F}" destId="{9543F457-F60A-45C4-9CF9-7983B3F06E8F}" srcOrd="0" destOrd="3" presId="urn:microsoft.com/office/officeart/2005/8/layout/hProcess11#2"/>
    <dgm:cxn modelId="{FCA941D8-13BE-4D5A-AAA1-D0A88BF2091A}" srcId="{28A05158-7CF8-46CE-ABE2-1B56B2E771D5}" destId="{91F9461E-D4EA-46DF-9D2F-981713393D43}" srcOrd="0" destOrd="0" parTransId="{9CC88CED-29E4-4855-ADD0-8E6316EF3DF4}" sibTransId="{90136CAF-B00E-4DB9-A299-2AD4D522A367}"/>
    <dgm:cxn modelId="{DE7BC0FF-B6B7-45D4-A143-11377C80B686}" srcId="{91F9461E-D4EA-46DF-9D2F-981713393D43}" destId="{8077B2FD-70D4-4B07-B267-51CA90848C9F}" srcOrd="2" destOrd="0" parTransId="{AD523DAD-DA55-4317-8E51-26F4BDEBE388}" sibTransId="{078DBDDD-A179-4A45-BCDD-591A7FC5321E}"/>
    <dgm:cxn modelId="{0C4C973F-C987-4D5E-8FF4-D2C7557C3FB3}" type="presOf" srcId="{C5BC7919-A179-4FE9-BC8F-43E448B7E9B9}" destId="{9543F457-F60A-45C4-9CF9-7983B3F06E8F}" srcOrd="0" destOrd="2" presId="urn:microsoft.com/office/officeart/2005/8/layout/hProcess11#2"/>
    <dgm:cxn modelId="{7DAB1FE2-D33A-4F74-8C41-53343E427AFB}" type="presParOf" srcId="{DE6D9D4B-EFEF-41A8-B098-2E8091C58694}" destId="{504B3B5A-CF22-4BDA-B70C-460E0085F985}" srcOrd="0" destOrd="0" presId="urn:microsoft.com/office/officeart/2005/8/layout/hProcess11#2"/>
    <dgm:cxn modelId="{A3CE366E-F117-47FD-A76D-1631FF599FD5}" type="presParOf" srcId="{DE6D9D4B-EFEF-41A8-B098-2E8091C58694}" destId="{070DD39F-2C3B-4248-929D-E5CA35093B79}" srcOrd="1" destOrd="0" presId="urn:microsoft.com/office/officeart/2005/8/layout/hProcess11#2"/>
    <dgm:cxn modelId="{263FAC64-1F14-4DA9-A42A-AA48F348F4F2}" type="presParOf" srcId="{070DD39F-2C3B-4248-929D-E5CA35093B79}" destId="{D98F5A49-7582-4A47-ADDC-6DAEC6E250BB}" srcOrd="0" destOrd="0" presId="urn:microsoft.com/office/officeart/2005/8/layout/hProcess11#2"/>
    <dgm:cxn modelId="{7C366878-7FEC-4EA4-B886-154B319CE5F8}" type="presParOf" srcId="{D98F5A49-7582-4A47-ADDC-6DAEC6E250BB}" destId="{9543F457-F60A-45C4-9CF9-7983B3F06E8F}" srcOrd="0" destOrd="0" presId="urn:microsoft.com/office/officeart/2005/8/layout/hProcess11#2"/>
    <dgm:cxn modelId="{8F015AEA-70FE-43D1-8F3D-315C169C734D}" type="presParOf" srcId="{D98F5A49-7582-4A47-ADDC-6DAEC6E250BB}" destId="{E4942636-1521-4FD6-8A57-886CB60333F1}" srcOrd="1" destOrd="0" presId="urn:microsoft.com/office/officeart/2005/8/layout/hProcess11#2"/>
    <dgm:cxn modelId="{E99632F4-8001-4D87-8CF6-9CF5F1337FF9}" type="presParOf" srcId="{D98F5A49-7582-4A47-ADDC-6DAEC6E250BB}" destId="{6D89055D-BB8C-49A9-9344-F4A697D36AAF}" srcOrd="2" destOrd="0" presId="urn:microsoft.com/office/officeart/2005/8/layout/hProcess11#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1F9B0961-E97C-4E3D-A338-6C8E6FC580E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8833F38-EB5D-4D99-9B44-FC73B34F7CDC}">
      <dgm:prSet custT="1"/>
      <dgm:spPr/>
      <dgm:t>
        <a:bodyPr/>
        <a:lstStyle/>
        <a:p>
          <a:pPr algn="just" rtl="0"/>
          <a:r>
            <a:rPr lang="en-US" sz="2400" b="1" dirty="0" smtClean="0"/>
            <a:t>Credit services for Household Sanitation and Hygiene Products</a:t>
          </a:r>
          <a:endParaRPr lang="en-US" sz="2400" b="1" dirty="0"/>
        </a:p>
      </dgm:t>
    </dgm:pt>
    <dgm:pt modelId="{620D8185-E6AB-4262-858F-02D7EBDD9F91}" cxnId="{27690092-BA45-4EB7-AD76-3E1C1E3E319B}" type="parTrans">
      <dgm:prSet/>
      <dgm:spPr/>
      <dgm:t>
        <a:bodyPr/>
        <a:lstStyle/>
        <a:p>
          <a:pPr algn="just"/>
          <a:endParaRPr lang="en-US"/>
        </a:p>
      </dgm:t>
    </dgm:pt>
    <dgm:pt modelId="{017DA5DE-0272-4647-9772-590B4F858658}" cxnId="{27690092-BA45-4EB7-AD76-3E1C1E3E319B}" type="sibTrans">
      <dgm:prSet/>
      <dgm:spPr/>
      <dgm:t>
        <a:bodyPr/>
        <a:lstStyle/>
        <a:p>
          <a:pPr algn="just"/>
          <a:endParaRPr lang="en-US"/>
        </a:p>
      </dgm:t>
    </dgm:pt>
    <dgm:pt modelId="{8860CA36-2F5A-4EC8-9EE3-C73EED6B0958}" type="pres">
      <dgm:prSet presAssocID="{1F9B0961-E97C-4E3D-A338-6C8E6FC580E5}" presName="linear" presStyleCnt="0">
        <dgm:presLayoutVars>
          <dgm:animLvl val="lvl"/>
          <dgm:resizeHandles val="exact"/>
        </dgm:presLayoutVars>
      </dgm:prSet>
      <dgm:spPr/>
      <dgm:t>
        <a:bodyPr/>
        <a:lstStyle/>
        <a:p>
          <a:endParaRPr lang="en-US"/>
        </a:p>
      </dgm:t>
    </dgm:pt>
    <dgm:pt modelId="{BC8C3A55-65E6-44B7-8D00-75B566405A2C}" type="pres">
      <dgm:prSet presAssocID="{78833F38-EB5D-4D99-9B44-FC73B34F7CDC}" presName="parentText" presStyleLbl="node1" presStyleIdx="0" presStyleCnt="1" custScaleY="285493">
        <dgm:presLayoutVars>
          <dgm:chMax val="0"/>
          <dgm:bulletEnabled val="1"/>
        </dgm:presLayoutVars>
      </dgm:prSet>
      <dgm:spPr/>
      <dgm:t>
        <a:bodyPr/>
        <a:lstStyle/>
        <a:p>
          <a:endParaRPr lang="en-US"/>
        </a:p>
      </dgm:t>
    </dgm:pt>
  </dgm:ptLst>
  <dgm:cxnLst>
    <dgm:cxn modelId="{27690092-BA45-4EB7-AD76-3E1C1E3E319B}" srcId="{1F9B0961-E97C-4E3D-A338-6C8E6FC580E5}" destId="{78833F38-EB5D-4D99-9B44-FC73B34F7CDC}" srcOrd="0" destOrd="0" parTransId="{620D8185-E6AB-4262-858F-02D7EBDD9F91}" sibTransId="{017DA5DE-0272-4647-9772-590B4F858658}"/>
    <dgm:cxn modelId="{B97E925F-404F-437B-ADBE-6E1B40BFFEFC}" type="presOf" srcId="{78833F38-EB5D-4D99-9B44-FC73B34F7CDC}" destId="{BC8C3A55-65E6-44B7-8D00-75B566405A2C}" srcOrd="0" destOrd="0" presId="urn:microsoft.com/office/officeart/2005/8/layout/vList2"/>
    <dgm:cxn modelId="{8D2FCCAD-F57B-4FA8-BBB0-C916FBE32304}" type="presOf" srcId="{1F9B0961-E97C-4E3D-A338-6C8E6FC580E5}" destId="{8860CA36-2F5A-4EC8-9EE3-C73EED6B0958}" srcOrd="0" destOrd="0" presId="urn:microsoft.com/office/officeart/2005/8/layout/vList2"/>
    <dgm:cxn modelId="{75B49627-1B93-45A9-9C7F-617DC5659F58}" type="presParOf" srcId="{8860CA36-2F5A-4EC8-9EE3-C73EED6B0958}" destId="{BC8C3A55-65E6-44B7-8D00-75B566405A2C}" srcOrd="0" destOrd="0" presId="urn:microsoft.com/office/officeart/2005/8/layout/vList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0A6FAE45-9B4A-40E3-A4E3-B5DE24B47988}"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F62FAE2B-9937-4C06-9BF1-3FD5129A1AF7}">
      <dgm:prSet custT="1"/>
      <dgm:spPr/>
      <dgm:t>
        <a:bodyPr/>
        <a:lstStyle/>
        <a:p>
          <a:pPr algn="just" rtl="0"/>
          <a:r>
            <a:rPr lang="en-US" sz="2400" dirty="0" smtClean="0"/>
            <a:t>In some project </a:t>
          </a:r>
          <a:r>
            <a:rPr lang="en-US" sz="2400" dirty="0" err="1" smtClean="0"/>
            <a:t>woredas</a:t>
          </a:r>
          <a:r>
            <a:rPr lang="en-US" sz="2400" dirty="0" smtClean="0"/>
            <a:t> such as </a:t>
          </a:r>
          <a:r>
            <a:rPr lang="en-US" sz="2400" dirty="0" err="1" smtClean="0"/>
            <a:t>Fofa</a:t>
          </a:r>
          <a:r>
            <a:rPr lang="en-US" sz="2400" dirty="0" smtClean="0"/>
            <a:t>, </a:t>
          </a:r>
          <a:r>
            <a:rPr lang="en-US" sz="2400" dirty="0" err="1" smtClean="0"/>
            <a:t>Lemo</a:t>
          </a:r>
          <a:r>
            <a:rPr lang="en-US" sz="2400" dirty="0" smtClean="0"/>
            <a:t>, </a:t>
          </a:r>
          <a:r>
            <a:rPr lang="en-US" sz="2400" dirty="0" err="1" smtClean="0"/>
            <a:t>Tembaro</a:t>
          </a:r>
          <a:r>
            <a:rPr lang="en-US" sz="2400" dirty="0" smtClean="0"/>
            <a:t> Special </a:t>
          </a:r>
          <a:r>
            <a:rPr lang="en-US" sz="2400" dirty="0" err="1" smtClean="0"/>
            <a:t>Woreda</a:t>
          </a:r>
          <a:r>
            <a:rPr lang="en-US" sz="2400" dirty="0" smtClean="0"/>
            <a:t>, </a:t>
          </a:r>
          <a:r>
            <a:rPr lang="en-US" sz="2400" dirty="0" err="1" smtClean="0"/>
            <a:t>Soro</a:t>
          </a:r>
          <a:r>
            <a:rPr lang="en-US" sz="2400" dirty="0" smtClean="0"/>
            <a:t> and </a:t>
          </a:r>
          <a:r>
            <a:rPr lang="en-US" sz="2400" dirty="0" err="1" smtClean="0"/>
            <a:t>Geta</a:t>
          </a:r>
          <a:r>
            <a:rPr lang="en-US" sz="2400" dirty="0" smtClean="0"/>
            <a:t> </a:t>
          </a:r>
          <a:r>
            <a:rPr lang="en-US" sz="2400" dirty="0" err="1" smtClean="0"/>
            <a:t>woreda</a:t>
          </a:r>
          <a:r>
            <a:rPr lang="en-US" sz="2400" dirty="0" smtClean="0"/>
            <a:t> of the region, the establishment of WASH-SLAs has started contributing to the improvement of the sanitation situation of the rural households. </a:t>
          </a:r>
          <a:endParaRPr lang="en-US" sz="2400" dirty="0"/>
        </a:p>
      </dgm:t>
    </dgm:pt>
    <dgm:pt modelId="{19CDDE19-FE8A-4789-8C2E-41BD65C15BF6}" cxnId="{DE9B9329-48C5-4BD8-86EB-C74B285AD471}" type="parTrans">
      <dgm:prSet/>
      <dgm:spPr/>
      <dgm:t>
        <a:bodyPr/>
        <a:lstStyle/>
        <a:p>
          <a:endParaRPr lang="en-US" sz="2400"/>
        </a:p>
      </dgm:t>
    </dgm:pt>
    <dgm:pt modelId="{2DFE106C-97CF-4F3D-A64B-563B0BD43EF0}" cxnId="{DE9B9329-48C5-4BD8-86EB-C74B285AD471}" type="sibTrans">
      <dgm:prSet/>
      <dgm:spPr/>
      <dgm:t>
        <a:bodyPr/>
        <a:lstStyle/>
        <a:p>
          <a:endParaRPr lang="en-US" sz="2400"/>
        </a:p>
      </dgm:t>
    </dgm:pt>
    <dgm:pt modelId="{802E6E33-C524-4C7A-A4CB-AFD7B32A67B2}">
      <dgm:prSet custT="1"/>
      <dgm:spPr/>
      <dgm:t>
        <a:bodyPr/>
        <a:lstStyle/>
        <a:p>
          <a:pPr rtl="0"/>
          <a:r>
            <a:rPr lang="en-GB" sz="2400" smtClean="0"/>
            <a:t>Hence, </a:t>
          </a:r>
          <a:r>
            <a:rPr lang="en-US" sz="2400" smtClean="0"/>
            <a:t>14 WASH-SLAs  with a total membership of 244 rural households and a saving of Birr </a:t>
          </a:r>
          <a:r>
            <a:rPr lang="en-GB" sz="2400" b="1" smtClean="0"/>
            <a:t>207,033 have been established.</a:t>
          </a:r>
          <a:endParaRPr lang="en-US" sz="2400"/>
        </a:p>
      </dgm:t>
    </dgm:pt>
    <dgm:pt modelId="{AAC2C10E-172E-4FE5-BDC1-3D6A5A2D7025}" cxnId="{8C7BA07A-8249-4038-9835-1554BEB955BB}" type="parTrans">
      <dgm:prSet/>
      <dgm:spPr/>
      <dgm:t>
        <a:bodyPr/>
        <a:lstStyle/>
        <a:p>
          <a:endParaRPr lang="en-US" sz="2400"/>
        </a:p>
      </dgm:t>
    </dgm:pt>
    <dgm:pt modelId="{5D1C3D75-17E7-45A4-A05A-0010F7BBCF13}" cxnId="{8C7BA07A-8249-4038-9835-1554BEB955BB}" type="sibTrans">
      <dgm:prSet/>
      <dgm:spPr/>
      <dgm:t>
        <a:bodyPr/>
        <a:lstStyle/>
        <a:p>
          <a:endParaRPr lang="en-US" sz="2400"/>
        </a:p>
      </dgm:t>
    </dgm:pt>
    <dgm:pt modelId="{B11B6FE8-147A-4D94-AEF8-5FB7ADC1ABAC}" type="pres">
      <dgm:prSet presAssocID="{0A6FAE45-9B4A-40E3-A4E3-B5DE24B47988}" presName="vert0" presStyleCnt="0">
        <dgm:presLayoutVars>
          <dgm:dir/>
          <dgm:animOne val="branch"/>
          <dgm:animLvl val="lvl"/>
        </dgm:presLayoutVars>
      </dgm:prSet>
      <dgm:spPr/>
      <dgm:t>
        <a:bodyPr/>
        <a:lstStyle/>
        <a:p>
          <a:endParaRPr lang="en-US"/>
        </a:p>
      </dgm:t>
    </dgm:pt>
    <dgm:pt modelId="{BC01B39C-8F00-448B-9A02-DBBC6FBAC4F0}" type="pres">
      <dgm:prSet presAssocID="{F62FAE2B-9937-4C06-9BF1-3FD5129A1AF7}" presName="thickLine" presStyleLbl="alignNode1" presStyleIdx="0" presStyleCnt="2"/>
      <dgm:spPr/>
    </dgm:pt>
    <dgm:pt modelId="{5D65352F-5874-407B-9D86-06AEB16760A3}" type="pres">
      <dgm:prSet presAssocID="{F62FAE2B-9937-4C06-9BF1-3FD5129A1AF7}" presName="horz1" presStyleCnt="0"/>
      <dgm:spPr/>
    </dgm:pt>
    <dgm:pt modelId="{156E7E05-8337-4314-ACD9-F7C6E28F3DD1}" type="pres">
      <dgm:prSet presAssocID="{F62FAE2B-9937-4C06-9BF1-3FD5129A1AF7}" presName="tx1" presStyleLbl="revTx" presStyleIdx="0" presStyleCnt="2"/>
      <dgm:spPr/>
      <dgm:t>
        <a:bodyPr/>
        <a:lstStyle/>
        <a:p>
          <a:endParaRPr lang="en-US"/>
        </a:p>
      </dgm:t>
    </dgm:pt>
    <dgm:pt modelId="{09F7FD84-FC9F-4D6B-A60A-8A37CD24343E}" type="pres">
      <dgm:prSet presAssocID="{F62FAE2B-9937-4C06-9BF1-3FD5129A1AF7}" presName="vert1" presStyleCnt="0"/>
      <dgm:spPr/>
    </dgm:pt>
    <dgm:pt modelId="{C1D22A6A-32BF-4EB1-AAE9-F6A449B8DD2B}" type="pres">
      <dgm:prSet presAssocID="{802E6E33-C524-4C7A-A4CB-AFD7B32A67B2}" presName="thickLine" presStyleLbl="alignNode1" presStyleIdx="1" presStyleCnt="2"/>
      <dgm:spPr/>
    </dgm:pt>
    <dgm:pt modelId="{31072309-57AD-4BFD-9F7F-D144A5CB7C82}" type="pres">
      <dgm:prSet presAssocID="{802E6E33-C524-4C7A-A4CB-AFD7B32A67B2}" presName="horz1" presStyleCnt="0"/>
      <dgm:spPr/>
    </dgm:pt>
    <dgm:pt modelId="{A54E9E2B-CAED-4743-9E5B-85B3141B1F4B}" type="pres">
      <dgm:prSet presAssocID="{802E6E33-C524-4C7A-A4CB-AFD7B32A67B2}" presName="tx1" presStyleLbl="revTx" presStyleIdx="1" presStyleCnt="2"/>
      <dgm:spPr/>
      <dgm:t>
        <a:bodyPr/>
        <a:lstStyle/>
        <a:p>
          <a:endParaRPr lang="en-US"/>
        </a:p>
      </dgm:t>
    </dgm:pt>
    <dgm:pt modelId="{B1527AF1-3B2C-4114-BD1B-8DECC165EF3D}" type="pres">
      <dgm:prSet presAssocID="{802E6E33-C524-4C7A-A4CB-AFD7B32A67B2}" presName="vert1" presStyleCnt="0"/>
      <dgm:spPr/>
    </dgm:pt>
  </dgm:ptLst>
  <dgm:cxnLst>
    <dgm:cxn modelId="{DE9B9329-48C5-4BD8-86EB-C74B285AD471}" srcId="{0A6FAE45-9B4A-40E3-A4E3-B5DE24B47988}" destId="{F62FAE2B-9937-4C06-9BF1-3FD5129A1AF7}" srcOrd="0" destOrd="0" parTransId="{19CDDE19-FE8A-4789-8C2E-41BD65C15BF6}" sibTransId="{2DFE106C-97CF-4F3D-A64B-563B0BD43EF0}"/>
    <dgm:cxn modelId="{B9AD807D-F9D3-4439-92A3-DEC264115F8F}" type="presOf" srcId="{0A6FAE45-9B4A-40E3-A4E3-B5DE24B47988}" destId="{B11B6FE8-147A-4D94-AEF8-5FB7ADC1ABAC}" srcOrd="0" destOrd="0" presId="urn:microsoft.com/office/officeart/2008/layout/LinedList"/>
    <dgm:cxn modelId="{8C7BA07A-8249-4038-9835-1554BEB955BB}" srcId="{0A6FAE45-9B4A-40E3-A4E3-B5DE24B47988}" destId="{802E6E33-C524-4C7A-A4CB-AFD7B32A67B2}" srcOrd="1" destOrd="0" parTransId="{AAC2C10E-172E-4FE5-BDC1-3D6A5A2D7025}" sibTransId="{5D1C3D75-17E7-45A4-A05A-0010F7BBCF13}"/>
    <dgm:cxn modelId="{41155DE5-4D5E-4F0B-BC5F-CFAC78E3E70F}" type="presOf" srcId="{802E6E33-C524-4C7A-A4CB-AFD7B32A67B2}" destId="{A54E9E2B-CAED-4743-9E5B-85B3141B1F4B}" srcOrd="0" destOrd="0" presId="urn:microsoft.com/office/officeart/2008/layout/LinedList"/>
    <dgm:cxn modelId="{6B235519-469C-4BEF-8A44-02051A923B03}" type="presOf" srcId="{F62FAE2B-9937-4C06-9BF1-3FD5129A1AF7}" destId="{156E7E05-8337-4314-ACD9-F7C6E28F3DD1}" srcOrd="0" destOrd="0" presId="urn:microsoft.com/office/officeart/2008/layout/LinedList"/>
    <dgm:cxn modelId="{BFA98704-655F-411B-AD71-27EA4CB23A18}" type="presParOf" srcId="{B11B6FE8-147A-4D94-AEF8-5FB7ADC1ABAC}" destId="{BC01B39C-8F00-448B-9A02-DBBC6FBAC4F0}" srcOrd="0" destOrd="0" presId="urn:microsoft.com/office/officeart/2008/layout/LinedList"/>
    <dgm:cxn modelId="{B659AECC-5C79-42F1-A907-4B026A68B3D8}" type="presParOf" srcId="{B11B6FE8-147A-4D94-AEF8-5FB7ADC1ABAC}" destId="{5D65352F-5874-407B-9D86-06AEB16760A3}" srcOrd="1" destOrd="0" presId="urn:microsoft.com/office/officeart/2008/layout/LinedList"/>
    <dgm:cxn modelId="{E6A03DB4-0968-44B3-8E29-8E189D7F07E8}" type="presParOf" srcId="{5D65352F-5874-407B-9D86-06AEB16760A3}" destId="{156E7E05-8337-4314-ACD9-F7C6E28F3DD1}" srcOrd="0" destOrd="0" presId="urn:microsoft.com/office/officeart/2008/layout/LinedList"/>
    <dgm:cxn modelId="{CA7463F3-2DF3-4C01-9DBD-10A2A345DA4D}" type="presParOf" srcId="{5D65352F-5874-407B-9D86-06AEB16760A3}" destId="{09F7FD84-FC9F-4D6B-A60A-8A37CD24343E}" srcOrd="1" destOrd="0" presId="urn:microsoft.com/office/officeart/2008/layout/LinedList"/>
    <dgm:cxn modelId="{156A6921-4AF6-4976-B7D1-D1574E9BEFC5}" type="presParOf" srcId="{B11B6FE8-147A-4D94-AEF8-5FB7ADC1ABAC}" destId="{C1D22A6A-32BF-4EB1-AAE9-F6A449B8DD2B}" srcOrd="2" destOrd="0" presId="urn:microsoft.com/office/officeart/2008/layout/LinedList"/>
    <dgm:cxn modelId="{DA29404C-FB67-4C69-A71E-1C785E5A1385}" type="presParOf" srcId="{B11B6FE8-147A-4D94-AEF8-5FB7ADC1ABAC}" destId="{31072309-57AD-4BFD-9F7F-D144A5CB7C82}" srcOrd="3" destOrd="0" presId="urn:microsoft.com/office/officeart/2008/layout/LinedList"/>
    <dgm:cxn modelId="{A8102FCD-5162-413D-9748-E7A2AD73AD23}" type="presParOf" srcId="{31072309-57AD-4BFD-9F7F-D144A5CB7C82}" destId="{A54E9E2B-CAED-4743-9E5B-85B3141B1F4B}" srcOrd="0" destOrd="0" presId="urn:microsoft.com/office/officeart/2008/layout/LinedList"/>
    <dgm:cxn modelId="{6622C0C8-AADB-4689-AB35-338C3B00510C}" type="presParOf" srcId="{31072309-57AD-4BFD-9F7F-D144A5CB7C82}" destId="{B1527AF1-3B2C-4114-BD1B-8DECC165EF3D}" srcOrd="1" destOrd="0" presId="urn:microsoft.com/office/officeart/2008/layout/Lined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A77923E3-0B75-4911-8AC9-3CBAD0A67814}" type="doc">
      <dgm:prSet loTypeId="urn:microsoft.com/office/officeart/2005/8/layout/vList2#8" loCatId="list" qsTypeId="urn:microsoft.com/office/officeart/2005/8/quickstyle/simple1#14" qsCatId="simple" csTypeId="urn:microsoft.com/office/officeart/2005/8/colors/accent1_2#19" csCatId="accent1" phldr="1"/>
      <dgm:spPr/>
      <dgm:t>
        <a:bodyPr/>
        <a:lstStyle/>
        <a:p>
          <a:endParaRPr lang="en-US"/>
        </a:p>
      </dgm:t>
    </dgm:pt>
    <dgm:pt modelId="{6BF7510E-1C1C-4AE0-BAF6-1A6377614733}">
      <dgm:prSet custT="1"/>
      <dgm:spPr/>
      <dgm:t>
        <a:bodyPr/>
        <a:lstStyle/>
        <a:p>
          <a:pPr rtl="0"/>
          <a:endParaRPr lang="en-US" sz="3200" dirty="0" smtClean="0"/>
        </a:p>
        <a:p>
          <a:pPr rtl="0"/>
          <a:r>
            <a:rPr lang="en-US" sz="3200" b="1" dirty="0" smtClean="0"/>
            <a:t>Improved institutional WASH</a:t>
          </a:r>
          <a:r>
            <a:rPr lang="en-US" sz="3200" dirty="0" smtClean="0"/>
            <a:t/>
          </a:r>
          <a:br>
            <a:rPr lang="en-US" sz="3200" dirty="0" smtClean="0"/>
          </a:br>
          <a:r>
            <a:rPr lang="en-US" sz="3600" b="1" i="1" dirty="0" smtClean="0">
              <a:solidFill>
                <a:srgbClr val="FF0000"/>
              </a:solidFill>
            </a:rPr>
            <a:t>Safe water supply</a:t>
          </a:r>
          <a:r>
            <a:rPr lang="en-US" sz="3200" dirty="0" smtClean="0"/>
            <a:t/>
          </a:r>
          <a:br>
            <a:rPr lang="en-US" sz="3200" dirty="0" smtClean="0"/>
          </a:br>
          <a:endParaRPr lang="en-US" sz="3200" dirty="0"/>
        </a:p>
      </dgm:t>
    </dgm:pt>
    <dgm:pt modelId="{15A1AE9D-1C03-447E-A10C-24B23B69A549}" cxnId="{AD65A057-3D85-4644-8565-CC72141DE4BE}" type="parTrans">
      <dgm:prSet/>
      <dgm:spPr/>
      <dgm:t>
        <a:bodyPr/>
        <a:lstStyle/>
        <a:p>
          <a:endParaRPr lang="en-US" sz="2800"/>
        </a:p>
      </dgm:t>
    </dgm:pt>
    <dgm:pt modelId="{8A143D38-B1E7-48C4-958C-02B14A51DA8A}" cxnId="{AD65A057-3D85-4644-8565-CC72141DE4BE}" type="sibTrans">
      <dgm:prSet/>
      <dgm:spPr/>
      <dgm:t>
        <a:bodyPr/>
        <a:lstStyle/>
        <a:p>
          <a:endParaRPr lang="en-US" sz="2800"/>
        </a:p>
      </dgm:t>
    </dgm:pt>
    <dgm:pt modelId="{99FC9E4D-C51D-41D1-A88F-54D2A5C2A4E4}" type="pres">
      <dgm:prSet presAssocID="{A77923E3-0B75-4911-8AC9-3CBAD0A67814}" presName="linear" presStyleCnt="0">
        <dgm:presLayoutVars>
          <dgm:animLvl val="lvl"/>
          <dgm:resizeHandles val="exact"/>
        </dgm:presLayoutVars>
      </dgm:prSet>
      <dgm:spPr/>
      <dgm:t>
        <a:bodyPr/>
        <a:lstStyle/>
        <a:p>
          <a:endParaRPr lang="en-US"/>
        </a:p>
      </dgm:t>
    </dgm:pt>
    <dgm:pt modelId="{7190435C-93E3-422C-9B5A-0477439863AD}" type="pres">
      <dgm:prSet presAssocID="{6BF7510E-1C1C-4AE0-BAF6-1A6377614733}" presName="parentText" presStyleLbl="node1" presStyleIdx="0" presStyleCnt="1">
        <dgm:presLayoutVars>
          <dgm:chMax val="0"/>
          <dgm:bulletEnabled val="1"/>
        </dgm:presLayoutVars>
      </dgm:prSet>
      <dgm:spPr/>
      <dgm:t>
        <a:bodyPr/>
        <a:lstStyle/>
        <a:p>
          <a:endParaRPr lang="en-US"/>
        </a:p>
      </dgm:t>
    </dgm:pt>
  </dgm:ptLst>
  <dgm:cxnLst>
    <dgm:cxn modelId="{F7AA3B4B-3AA2-43A4-A30A-BCF8D598F297}" type="presOf" srcId="{A77923E3-0B75-4911-8AC9-3CBAD0A67814}" destId="{99FC9E4D-C51D-41D1-A88F-54D2A5C2A4E4}" srcOrd="0" destOrd="0" presId="urn:microsoft.com/office/officeart/2005/8/layout/vList2#8"/>
    <dgm:cxn modelId="{AD65A057-3D85-4644-8565-CC72141DE4BE}" srcId="{A77923E3-0B75-4911-8AC9-3CBAD0A67814}" destId="{6BF7510E-1C1C-4AE0-BAF6-1A6377614733}" srcOrd="0" destOrd="0" parTransId="{15A1AE9D-1C03-447E-A10C-24B23B69A549}" sibTransId="{8A143D38-B1E7-48C4-958C-02B14A51DA8A}"/>
    <dgm:cxn modelId="{EB7A2894-617C-4DCD-9BE8-22A2C4D64783}" type="presOf" srcId="{6BF7510E-1C1C-4AE0-BAF6-1A6377614733}" destId="{7190435C-93E3-422C-9B5A-0477439863AD}" srcOrd="0" destOrd="0" presId="urn:microsoft.com/office/officeart/2005/8/layout/vList2#8"/>
    <dgm:cxn modelId="{F61A53F2-0F21-4F66-83E7-96446EFD3F2A}" type="presParOf" srcId="{99FC9E4D-C51D-41D1-A88F-54D2A5C2A4E4}" destId="{7190435C-93E3-422C-9B5A-0477439863AD}" srcOrd="0" destOrd="0" presId="urn:microsoft.com/office/officeart/2005/8/layout/vList2#8"/>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B5E09DF-FF60-415B-8F9F-0179D53BAFB0}" type="doc">
      <dgm:prSet loTypeId="urn:microsoft.com/office/officeart/2008/layout/LinedList" loCatId="list" qsTypeId="urn:microsoft.com/office/officeart/2005/8/quickstyle/simple1#1" qsCatId="simple" csTypeId="urn:microsoft.com/office/officeart/2005/8/colors/accent1_2#1" csCatId="accent1" phldr="1"/>
      <dgm:spPr/>
      <dgm:t>
        <a:bodyPr/>
        <a:lstStyle/>
        <a:p>
          <a:endParaRPr lang="en-US"/>
        </a:p>
      </dgm:t>
    </dgm:pt>
    <dgm:pt modelId="{006ADE9E-8488-4CD6-A476-75E23978C558}">
      <dgm:prSet phldr="0" custT="0"/>
      <dgm:spPr/>
      <dgm:t>
        <a:bodyPr vert="horz" wrap="square"/>
        <a:lstStyle/>
        <a:p>
          <a:pPr rtl="0">
            <a:lnSpc>
              <a:spcPct val="100000"/>
            </a:lnSpc>
            <a:spcBef>
              <a:spcPct val="0"/>
            </a:spcBef>
            <a:spcAft>
              <a:spcPct val="35000"/>
            </a:spcAft>
          </a:pPr>
          <a:r>
            <a:rPr lang="en-US" dirty="0" smtClean="0">
              <a:solidFill>
                <a:srgbClr val="FF0000"/>
              </a:solidFill>
            </a:rPr>
            <a:t>COWASH is a bilateral project funded by the Government of Ethiopia (</a:t>
          </a:r>
          <a:r>
            <a:rPr lang="en-US" dirty="0" err="1" smtClean="0">
              <a:solidFill>
                <a:srgbClr val="FF0000"/>
              </a:solidFill>
            </a:rPr>
            <a:t>GoE</a:t>
          </a:r>
          <a:r>
            <a:rPr lang="en-US" dirty="0" smtClean="0">
              <a:solidFill>
                <a:srgbClr val="FF0000"/>
              </a:solidFill>
            </a:rPr>
            <a:t>) and the Government of Finland (</a:t>
          </a:r>
          <a:r>
            <a:rPr lang="en-US" dirty="0" err="1" smtClean="0">
              <a:solidFill>
                <a:srgbClr val="FF0000"/>
              </a:solidFill>
            </a:rPr>
            <a:t>GoF</a:t>
          </a:r>
          <a:r>
            <a:rPr lang="en-US" dirty="0" smtClean="0">
              <a:solidFill>
                <a:srgbClr val="FF0000"/>
              </a:solidFill>
            </a:rPr>
            <a:t>) with four</a:t>
          </a:r>
          <a:r>
            <a:rPr lang="en-US" dirty="0" smtClean="0">
              <a:solidFill>
                <a:schemeClr val="bg1"/>
              </a:solidFill>
            </a:rPr>
            <a:t> </a:t>
          </a:r>
          <a:r>
            <a:rPr lang="en-US" dirty="0" smtClean="0"/>
            <a:t>phases to date.</a:t>
          </a:r>
          <a:endParaRPr lang="en-US" dirty="0"/>
        </a:p>
      </dgm:t>
    </dgm:pt>
    <dgm:pt modelId="{9C66AA43-8B77-4CC1-BE42-FFDFF4E79EAD}" cxnId="{1A5B7DC8-8A29-40AB-8A21-DC76E636CA95}" type="parTrans">
      <dgm:prSet/>
      <dgm:spPr/>
      <dgm:t>
        <a:bodyPr/>
        <a:lstStyle/>
        <a:p>
          <a:endParaRPr lang="en-US"/>
        </a:p>
      </dgm:t>
    </dgm:pt>
    <dgm:pt modelId="{A96CBFD9-F74F-4F87-AEE9-AFFF141F8163}" cxnId="{1A5B7DC8-8A29-40AB-8A21-DC76E636CA95}" type="sibTrans">
      <dgm:prSet/>
      <dgm:spPr/>
      <dgm:t>
        <a:bodyPr/>
        <a:lstStyle/>
        <a:p>
          <a:endParaRPr lang="en-US"/>
        </a:p>
      </dgm:t>
    </dgm:pt>
    <dgm:pt modelId="{EB47E874-E249-42E2-BD99-D5CB76274E6D}">
      <dgm:prSet custT="1"/>
      <dgm:spPr/>
      <dgm:t>
        <a:bodyPr/>
        <a:lstStyle/>
        <a:p>
          <a:pPr rtl="0"/>
          <a:r>
            <a:rPr lang="en-US" sz="2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Phase I, July 2011 - Sep. 2014</a:t>
          </a:r>
          <a:endParaRPr lang="en-US" sz="2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dgm:t>
    </dgm:pt>
    <dgm:pt modelId="{3CF286B7-285E-41E1-9BDC-45A045EFE225}" cxnId="{A488EF25-8FCE-4C51-B38B-40D8337E65FB}" type="parTrans">
      <dgm:prSet/>
      <dgm:spPr/>
      <dgm:t>
        <a:bodyPr/>
        <a:lstStyle/>
        <a:p>
          <a:endParaRPr lang="en-US"/>
        </a:p>
      </dgm:t>
    </dgm:pt>
    <dgm:pt modelId="{2927E4DE-665C-4B25-83BE-70F7086F944F}" cxnId="{A488EF25-8FCE-4C51-B38B-40D8337E65FB}" type="sibTrans">
      <dgm:prSet/>
      <dgm:spPr/>
      <dgm:t>
        <a:bodyPr/>
        <a:lstStyle/>
        <a:p>
          <a:endParaRPr lang="en-US"/>
        </a:p>
      </dgm:t>
    </dgm:pt>
    <dgm:pt modelId="{6667D6FA-80AD-4DB4-80BC-C7416ADC1816}">
      <dgm:prSet custT="1"/>
      <dgm:spPr/>
      <dgm:t>
        <a:bodyPr/>
        <a:lstStyle/>
        <a:p>
          <a:pPr rtl="0"/>
          <a:r>
            <a:rPr lang="en-US" sz="2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Phase II, Oct. 2014 - June 2016</a:t>
          </a:r>
          <a:endParaRPr lang="en-US" sz="2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dgm:t>
    </dgm:pt>
    <dgm:pt modelId="{705802A5-6788-4CB8-9B50-55C6CF2B1E7A}" cxnId="{137CEC66-5CFE-4830-9BCB-D1F4ADB05CF9}" type="parTrans">
      <dgm:prSet/>
      <dgm:spPr/>
      <dgm:t>
        <a:bodyPr/>
        <a:lstStyle/>
        <a:p>
          <a:endParaRPr lang="en-US"/>
        </a:p>
      </dgm:t>
    </dgm:pt>
    <dgm:pt modelId="{3F4AB407-37C0-4BD8-A56F-CD21D87FB5F1}" cxnId="{137CEC66-5CFE-4830-9BCB-D1F4ADB05CF9}" type="sibTrans">
      <dgm:prSet/>
      <dgm:spPr/>
      <dgm:t>
        <a:bodyPr/>
        <a:lstStyle/>
        <a:p>
          <a:endParaRPr lang="en-US"/>
        </a:p>
      </dgm:t>
    </dgm:pt>
    <dgm:pt modelId="{9B6C0205-AE6D-4ABE-8B83-84616D6C2F5B}">
      <dgm:prSet custT="1"/>
      <dgm:spPr/>
      <dgm:t>
        <a:bodyPr/>
        <a:lstStyle/>
        <a:p>
          <a:pPr rtl="0"/>
          <a:r>
            <a:rPr lang="en-US" sz="2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Phase III, Aug. 2016 – June 2020</a:t>
          </a:r>
          <a:endParaRPr lang="en-US" sz="2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dgm:t>
    </dgm:pt>
    <dgm:pt modelId="{50CCF982-FE83-4509-A07B-E16789D3D5F5}" cxnId="{A856ED95-7484-4804-B350-96B9817FFF88}" type="parTrans">
      <dgm:prSet/>
      <dgm:spPr/>
      <dgm:t>
        <a:bodyPr/>
        <a:lstStyle/>
        <a:p>
          <a:endParaRPr lang="en-US"/>
        </a:p>
      </dgm:t>
    </dgm:pt>
    <dgm:pt modelId="{343ABC3E-7E5B-4D10-B400-7F07C49DC26B}" cxnId="{A856ED95-7484-4804-B350-96B9817FFF88}" type="sibTrans">
      <dgm:prSet/>
      <dgm:spPr/>
      <dgm:t>
        <a:bodyPr/>
        <a:lstStyle/>
        <a:p>
          <a:endParaRPr lang="en-US"/>
        </a:p>
      </dgm:t>
    </dgm:pt>
    <dgm:pt modelId="{D302E13A-A992-40B5-839A-E9F2711CB079}">
      <dgm:prSet custT="1"/>
      <dgm:spPr/>
      <dgm:t>
        <a:bodyPr/>
        <a:lstStyle/>
        <a:p>
          <a:pPr rtl="0"/>
          <a:r>
            <a:rPr lang="en-US" sz="2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Phase Iv, July 2020 – December 2026 </a:t>
          </a:r>
          <a:endParaRPr lang="en-US" sz="2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dgm:t>
    </dgm:pt>
    <dgm:pt modelId="{6E0E19E3-AB5E-415C-9C84-03210472CEE4}" cxnId="{87C1F1A5-7322-47C5-8631-EC15235E318D}" type="parTrans">
      <dgm:prSet/>
      <dgm:spPr/>
      <dgm:t>
        <a:bodyPr/>
        <a:lstStyle/>
        <a:p>
          <a:endParaRPr lang="en-US"/>
        </a:p>
      </dgm:t>
    </dgm:pt>
    <dgm:pt modelId="{788BBEB5-8D6D-4C01-813D-5EBA7EDB4538}" cxnId="{87C1F1A5-7322-47C5-8631-EC15235E318D}" type="sibTrans">
      <dgm:prSet/>
      <dgm:spPr/>
      <dgm:t>
        <a:bodyPr/>
        <a:lstStyle/>
        <a:p>
          <a:endParaRPr lang="en-US"/>
        </a:p>
      </dgm:t>
    </dgm:pt>
    <dgm:pt modelId="{24FCBEEC-B0BB-4B0F-ABAC-0B26B7E64F90}">
      <dgm:prSet custT="1"/>
      <dgm:spPr/>
      <dgm:t>
        <a:bodyPr/>
        <a:lstStyle/>
        <a:p>
          <a:pPr algn="just" rtl="0"/>
          <a:r>
            <a:rPr lang="en-US" sz="2000" dirty="0" smtClean="0"/>
            <a:t>The bilateral cooperation started in 1994 with the Rural Water Supply and Environmental Program (RWSEP) in </a:t>
          </a:r>
          <a:r>
            <a:rPr lang="en-US" sz="2000" dirty="0" err="1" smtClean="0"/>
            <a:t>Amhara</a:t>
          </a:r>
          <a:r>
            <a:rPr lang="en-US" sz="2000" dirty="0" smtClean="0"/>
            <a:t> Region</a:t>
          </a:r>
          <a:r>
            <a:rPr lang="en-US" sz="1800" dirty="0" smtClean="0"/>
            <a:t>. </a:t>
          </a:r>
          <a:endParaRPr lang="en-US" sz="1800" dirty="0"/>
        </a:p>
      </dgm:t>
    </dgm:pt>
    <dgm:pt modelId="{1CE385E2-57DD-4373-983F-60568AA274B9}" cxnId="{35E576E5-936A-4899-B2E1-04C6CC138FDE}" type="parTrans">
      <dgm:prSet/>
      <dgm:spPr/>
      <dgm:t>
        <a:bodyPr/>
        <a:lstStyle/>
        <a:p>
          <a:endParaRPr lang="en-US"/>
        </a:p>
      </dgm:t>
    </dgm:pt>
    <dgm:pt modelId="{4043D57C-A38D-4896-9282-C03EF555DD40}" cxnId="{35E576E5-936A-4899-B2E1-04C6CC138FDE}" type="sibTrans">
      <dgm:prSet/>
      <dgm:spPr/>
      <dgm:t>
        <a:bodyPr/>
        <a:lstStyle/>
        <a:p>
          <a:endParaRPr lang="en-US"/>
        </a:p>
      </dgm:t>
    </dgm:pt>
    <dgm:pt modelId="{7563E425-1B38-4941-9E8E-54908CFAC904}">
      <dgm:prSet custT="1"/>
      <dgm:spPr/>
      <dgm:t>
        <a:bodyPr/>
        <a:lstStyle/>
        <a:p>
          <a:pPr algn="just" rtl="0"/>
          <a:r>
            <a:rPr lang="en-US" sz="1800" b="1" dirty="0" smtClean="0"/>
            <a:t>In 2011, it was scaled up to the national level and replicated to four more regions (</a:t>
          </a:r>
          <a:r>
            <a:rPr lang="en-US" sz="1800" b="1" dirty="0" err="1" smtClean="0"/>
            <a:t>Benishangul</a:t>
          </a:r>
          <a:r>
            <a:rPr lang="en-US" sz="1800" b="1" dirty="0" smtClean="0"/>
            <a:t> </a:t>
          </a:r>
          <a:r>
            <a:rPr lang="en-US" sz="1800" b="1" dirty="0" err="1" smtClean="0"/>
            <a:t>Gumuz</a:t>
          </a:r>
          <a:r>
            <a:rPr lang="en-US" sz="1800" b="1" dirty="0" smtClean="0"/>
            <a:t>, </a:t>
          </a:r>
          <a:r>
            <a:rPr lang="en-US" sz="1800" b="1" dirty="0" err="1" smtClean="0"/>
            <a:t>Oromia</a:t>
          </a:r>
          <a:r>
            <a:rPr lang="en-US" sz="1800" b="1" dirty="0" smtClean="0"/>
            <a:t>, SNNPR and </a:t>
          </a:r>
          <a:r>
            <a:rPr lang="en-US" sz="1800" b="1" dirty="0" err="1" smtClean="0"/>
            <a:t>Tigray</a:t>
          </a:r>
          <a:r>
            <a:rPr lang="en-US" sz="1800" b="1" dirty="0" smtClean="0"/>
            <a:t>) with the objective to reach people with safe water, and improved sanitation and hygiene services. That same year the project got its name: </a:t>
          </a:r>
          <a:r>
            <a:rPr lang="en-US" sz="1800" b="1" i="1" dirty="0" smtClean="0"/>
            <a:t>COWASH.</a:t>
          </a:r>
          <a:endParaRPr lang="en-US" sz="1800" b="1" dirty="0"/>
        </a:p>
      </dgm:t>
    </dgm:pt>
    <dgm:pt modelId="{FB6E9C9C-7A0E-4542-A05C-0AA11B1C58CD}" cxnId="{53291F35-BA8A-4E78-A963-12B0AF01A0C4}" type="parTrans">
      <dgm:prSet/>
      <dgm:spPr/>
      <dgm:t>
        <a:bodyPr/>
        <a:lstStyle/>
        <a:p>
          <a:endParaRPr lang="en-US"/>
        </a:p>
      </dgm:t>
    </dgm:pt>
    <dgm:pt modelId="{08A62DBA-A5F8-4784-9D13-4BF928D6D011}" cxnId="{53291F35-BA8A-4E78-A963-12B0AF01A0C4}" type="sibTrans">
      <dgm:prSet/>
      <dgm:spPr/>
      <dgm:t>
        <a:bodyPr/>
        <a:lstStyle/>
        <a:p>
          <a:endParaRPr lang="en-US"/>
        </a:p>
      </dgm:t>
    </dgm:pt>
    <dgm:pt modelId="{0AC4A781-E822-40A2-A9D9-D29C0784E2FF}" type="pres">
      <dgm:prSet presAssocID="{5B5E09DF-FF60-415B-8F9F-0179D53BAFB0}" presName="vert0" presStyleCnt="0">
        <dgm:presLayoutVars>
          <dgm:dir/>
          <dgm:animOne val="branch"/>
          <dgm:animLvl val="lvl"/>
        </dgm:presLayoutVars>
      </dgm:prSet>
      <dgm:spPr/>
      <dgm:t>
        <a:bodyPr/>
        <a:lstStyle/>
        <a:p>
          <a:endParaRPr lang="en-US"/>
        </a:p>
      </dgm:t>
    </dgm:pt>
    <dgm:pt modelId="{4C8E50FB-AAD2-441D-AB85-007EC3B2447B}" type="pres">
      <dgm:prSet presAssocID="{006ADE9E-8488-4CD6-A476-75E23978C558}" presName="thickLine" presStyleLbl="alignNode1" presStyleIdx="0" presStyleCnt="1"/>
      <dgm:spPr/>
    </dgm:pt>
    <dgm:pt modelId="{96813839-6D82-4995-A053-050B32B270D3}" type="pres">
      <dgm:prSet presAssocID="{006ADE9E-8488-4CD6-A476-75E23978C558}" presName="horz1" presStyleCnt="0"/>
      <dgm:spPr/>
    </dgm:pt>
    <dgm:pt modelId="{C3A986EA-EE81-4AAD-9AD5-DA96E7CAE538}" type="pres">
      <dgm:prSet presAssocID="{006ADE9E-8488-4CD6-A476-75E23978C558}" presName="tx1" presStyleLbl="revTx" presStyleIdx="0" presStyleCnt="7"/>
      <dgm:spPr/>
      <dgm:t>
        <a:bodyPr/>
        <a:lstStyle/>
        <a:p>
          <a:endParaRPr lang="en-US"/>
        </a:p>
      </dgm:t>
    </dgm:pt>
    <dgm:pt modelId="{401302DB-F591-4189-B310-2830F4E82EE5}" type="pres">
      <dgm:prSet presAssocID="{006ADE9E-8488-4CD6-A476-75E23978C558}" presName="vert1" presStyleCnt="0"/>
      <dgm:spPr/>
    </dgm:pt>
    <dgm:pt modelId="{ECE1BC09-D709-4E31-8E69-7E931D0B33BF}" type="pres">
      <dgm:prSet presAssocID="{EB47E874-E249-42E2-BD99-D5CB76274E6D}" presName="vertSpace2a" presStyleCnt="0"/>
      <dgm:spPr/>
    </dgm:pt>
    <dgm:pt modelId="{9EAA09AA-9B92-48BE-8A31-B7CB7D6D8251}" type="pres">
      <dgm:prSet presAssocID="{EB47E874-E249-42E2-BD99-D5CB76274E6D}" presName="horz2" presStyleCnt="0"/>
      <dgm:spPr/>
    </dgm:pt>
    <dgm:pt modelId="{7254E3C7-3019-43A6-BFB2-A0C403BED171}" type="pres">
      <dgm:prSet presAssocID="{EB47E874-E249-42E2-BD99-D5CB76274E6D}" presName="horzSpace2" presStyleCnt="0"/>
      <dgm:spPr/>
    </dgm:pt>
    <dgm:pt modelId="{9D0E3299-570B-43C3-81C7-EE35ABB90F6C}" type="pres">
      <dgm:prSet presAssocID="{EB47E874-E249-42E2-BD99-D5CB76274E6D}" presName="tx2" presStyleLbl="revTx" presStyleIdx="1" presStyleCnt="7"/>
      <dgm:spPr/>
      <dgm:t>
        <a:bodyPr/>
        <a:lstStyle/>
        <a:p>
          <a:endParaRPr lang="en-US"/>
        </a:p>
      </dgm:t>
    </dgm:pt>
    <dgm:pt modelId="{6CB3D24B-B86F-43C7-965E-3D8239F3D182}" type="pres">
      <dgm:prSet presAssocID="{EB47E874-E249-42E2-BD99-D5CB76274E6D}" presName="vert2" presStyleCnt="0"/>
      <dgm:spPr/>
    </dgm:pt>
    <dgm:pt modelId="{1E2EABE2-AFD6-4809-9448-FC4FB3A6A29F}" type="pres">
      <dgm:prSet presAssocID="{EB47E874-E249-42E2-BD99-D5CB76274E6D}" presName="thinLine2b" presStyleLbl="callout" presStyleIdx="0" presStyleCnt="6"/>
      <dgm:spPr/>
    </dgm:pt>
    <dgm:pt modelId="{C5D10431-C414-4BBB-9857-6B0432FFB7C1}" type="pres">
      <dgm:prSet presAssocID="{EB47E874-E249-42E2-BD99-D5CB76274E6D}" presName="vertSpace2b" presStyleCnt="0"/>
      <dgm:spPr/>
    </dgm:pt>
    <dgm:pt modelId="{EA1D14C5-9811-41A5-8C3F-9B75A62C7B0B}" type="pres">
      <dgm:prSet presAssocID="{6667D6FA-80AD-4DB4-80BC-C7416ADC1816}" presName="horz2" presStyleCnt="0"/>
      <dgm:spPr/>
    </dgm:pt>
    <dgm:pt modelId="{B55C5E2A-21DD-4B28-A1FB-86357649BE4D}" type="pres">
      <dgm:prSet presAssocID="{6667D6FA-80AD-4DB4-80BC-C7416ADC1816}" presName="horzSpace2" presStyleCnt="0"/>
      <dgm:spPr/>
    </dgm:pt>
    <dgm:pt modelId="{5C60C300-D601-480A-A543-6BA968694C03}" type="pres">
      <dgm:prSet presAssocID="{6667D6FA-80AD-4DB4-80BC-C7416ADC1816}" presName="tx2" presStyleLbl="revTx" presStyleIdx="2" presStyleCnt="7" custLinFactNeighborX="-12" custLinFactNeighborY="-30853"/>
      <dgm:spPr/>
      <dgm:t>
        <a:bodyPr/>
        <a:lstStyle/>
        <a:p>
          <a:endParaRPr lang="en-US"/>
        </a:p>
      </dgm:t>
    </dgm:pt>
    <dgm:pt modelId="{9263D839-A1B2-47BB-A9C8-470E9711EC5A}" type="pres">
      <dgm:prSet presAssocID="{6667D6FA-80AD-4DB4-80BC-C7416ADC1816}" presName="vert2" presStyleCnt="0"/>
      <dgm:spPr/>
    </dgm:pt>
    <dgm:pt modelId="{37FEC229-A829-4C2E-98C3-5E40F836DDB5}" type="pres">
      <dgm:prSet presAssocID="{6667D6FA-80AD-4DB4-80BC-C7416ADC1816}" presName="thinLine2b" presStyleLbl="callout" presStyleIdx="1" presStyleCnt="6"/>
      <dgm:spPr/>
    </dgm:pt>
    <dgm:pt modelId="{C803F91E-1D45-4C61-9759-5F17CAB893AB}" type="pres">
      <dgm:prSet presAssocID="{6667D6FA-80AD-4DB4-80BC-C7416ADC1816}" presName="vertSpace2b" presStyleCnt="0"/>
      <dgm:spPr/>
    </dgm:pt>
    <dgm:pt modelId="{3C8740D9-E5A6-498D-A5B0-152CCC80F573}" type="pres">
      <dgm:prSet presAssocID="{9B6C0205-AE6D-4ABE-8B83-84616D6C2F5B}" presName="horz2" presStyleCnt="0"/>
      <dgm:spPr/>
    </dgm:pt>
    <dgm:pt modelId="{3BB135BF-1B48-4311-A102-BD0AE6B9184D}" type="pres">
      <dgm:prSet presAssocID="{9B6C0205-AE6D-4ABE-8B83-84616D6C2F5B}" presName="horzSpace2" presStyleCnt="0"/>
      <dgm:spPr/>
    </dgm:pt>
    <dgm:pt modelId="{7B591FAD-41C2-43B8-8568-0164B4D27009}" type="pres">
      <dgm:prSet presAssocID="{9B6C0205-AE6D-4ABE-8B83-84616D6C2F5B}" presName="tx2" presStyleLbl="revTx" presStyleIdx="3" presStyleCnt="7" custLinFactNeighborX="-1108" custLinFactNeighborY="-56394"/>
      <dgm:spPr/>
      <dgm:t>
        <a:bodyPr/>
        <a:lstStyle/>
        <a:p>
          <a:endParaRPr lang="en-US"/>
        </a:p>
      </dgm:t>
    </dgm:pt>
    <dgm:pt modelId="{C15BF11B-446F-48C0-8B4C-0C6D4A445CEA}" type="pres">
      <dgm:prSet presAssocID="{9B6C0205-AE6D-4ABE-8B83-84616D6C2F5B}" presName="vert2" presStyleCnt="0"/>
      <dgm:spPr/>
    </dgm:pt>
    <dgm:pt modelId="{3F7D5476-D065-4985-9E8D-8785C215C9AE}" type="pres">
      <dgm:prSet presAssocID="{9B6C0205-AE6D-4ABE-8B83-84616D6C2F5B}" presName="thinLine2b" presStyleLbl="callout" presStyleIdx="2" presStyleCnt="6"/>
      <dgm:spPr/>
    </dgm:pt>
    <dgm:pt modelId="{35716608-EFCD-4909-9E97-22559142A75D}" type="pres">
      <dgm:prSet presAssocID="{9B6C0205-AE6D-4ABE-8B83-84616D6C2F5B}" presName="vertSpace2b" presStyleCnt="0"/>
      <dgm:spPr/>
    </dgm:pt>
    <dgm:pt modelId="{DDA74682-12D5-40C4-9D9A-C1EF870A6F38}" type="pres">
      <dgm:prSet presAssocID="{D302E13A-A992-40B5-839A-E9F2711CB079}" presName="horz2" presStyleCnt="0"/>
      <dgm:spPr/>
    </dgm:pt>
    <dgm:pt modelId="{91D33227-A453-4748-BC84-6E847D6E6640}" type="pres">
      <dgm:prSet presAssocID="{D302E13A-A992-40B5-839A-E9F2711CB079}" presName="horzSpace2" presStyleCnt="0"/>
      <dgm:spPr/>
    </dgm:pt>
    <dgm:pt modelId="{FB39D334-3FDA-4202-96CB-977C44326E0D}" type="pres">
      <dgm:prSet presAssocID="{D302E13A-A992-40B5-839A-E9F2711CB079}" presName="tx2" presStyleLbl="revTx" presStyleIdx="4" presStyleCnt="7" custLinFactNeighborX="-1108" custLinFactNeighborY="-81938"/>
      <dgm:spPr/>
      <dgm:t>
        <a:bodyPr/>
        <a:lstStyle/>
        <a:p>
          <a:endParaRPr lang="en-US"/>
        </a:p>
      </dgm:t>
    </dgm:pt>
    <dgm:pt modelId="{6C044764-C44B-4312-9267-D6E086D5FBBA}" type="pres">
      <dgm:prSet presAssocID="{D302E13A-A992-40B5-839A-E9F2711CB079}" presName="vert2" presStyleCnt="0"/>
      <dgm:spPr/>
    </dgm:pt>
    <dgm:pt modelId="{A6B5EF62-9324-4864-B484-B8266724035A}" type="pres">
      <dgm:prSet presAssocID="{D302E13A-A992-40B5-839A-E9F2711CB079}" presName="thinLine2b" presStyleLbl="callout" presStyleIdx="3" presStyleCnt="6" custLinFactY="-300000" custLinFactNeighborX="-287" custLinFactNeighborY="-386774"/>
      <dgm:spPr/>
    </dgm:pt>
    <dgm:pt modelId="{A8CBBDDC-7147-487B-815E-A19CA6CE5A4C}" type="pres">
      <dgm:prSet presAssocID="{D302E13A-A992-40B5-839A-E9F2711CB079}" presName="vertSpace2b" presStyleCnt="0"/>
      <dgm:spPr/>
    </dgm:pt>
    <dgm:pt modelId="{40621E68-187F-4D41-ACF4-0BE47498FB86}" type="pres">
      <dgm:prSet presAssocID="{24FCBEEC-B0BB-4B0F-ABAC-0B26B7E64F90}" presName="horz2" presStyleCnt="0"/>
      <dgm:spPr/>
    </dgm:pt>
    <dgm:pt modelId="{18B89184-4DAF-4473-960F-E9C761B9F89A}" type="pres">
      <dgm:prSet presAssocID="{24FCBEEC-B0BB-4B0F-ABAC-0B26B7E64F90}" presName="horzSpace2" presStyleCnt="0"/>
      <dgm:spPr/>
    </dgm:pt>
    <dgm:pt modelId="{5C737B5C-2946-46F8-BF8B-1C17C47B189B}" type="pres">
      <dgm:prSet presAssocID="{24FCBEEC-B0BB-4B0F-ABAC-0B26B7E64F90}" presName="tx2" presStyleLbl="revTx" presStyleIdx="5" presStyleCnt="7" custLinFactNeighborX="-1108" custLinFactNeighborY="-98652"/>
      <dgm:spPr/>
      <dgm:t>
        <a:bodyPr/>
        <a:lstStyle/>
        <a:p>
          <a:endParaRPr lang="en-US"/>
        </a:p>
      </dgm:t>
    </dgm:pt>
    <dgm:pt modelId="{5F478BF0-114D-488C-A610-B1F56C7965EA}" type="pres">
      <dgm:prSet presAssocID="{24FCBEEC-B0BB-4B0F-ABAC-0B26B7E64F90}" presName="vert2" presStyleCnt="0"/>
      <dgm:spPr/>
    </dgm:pt>
    <dgm:pt modelId="{822CCA71-54AB-4966-919D-A53EDAAD598D}" type="pres">
      <dgm:prSet presAssocID="{24FCBEEC-B0BB-4B0F-ABAC-0B26B7E64F90}" presName="thinLine2b" presStyleLbl="callout" presStyleIdx="4" presStyleCnt="6"/>
      <dgm:spPr/>
    </dgm:pt>
    <dgm:pt modelId="{C3824553-F478-4249-AD3C-1950876D7D64}" type="pres">
      <dgm:prSet presAssocID="{24FCBEEC-B0BB-4B0F-ABAC-0B26B7E64F90}" presName="vertSpace2b" presStyleCnt="0"/>
      <dgm:spPr/>
    </dgm:pt>
    <dgm:pt modelId="{589EB8C3-03AA-4A0F-89E6-E583CC54DA1A}" type="pres">
      <dgm:prSet presAssocID="{7563E425-1B38-4941-9E8E-54908CFAC904}" presName="horz2" presStyleCnt="0"/>
      <dgm:spPr/>
    </dgm:pt>
    <dgm:pt modelId="{07EF3AF8-D2BB-465D-8469-36BBE084E9C0}" type="pres">
      <dgm:prSet presAssocID="{7563E425-1B38-4941-9E8E-54908CFAC904}" presName="horzSpace2" presStyleCnt="0"/>
      <dgm:spPr/>
    </dgm:pt>
    <dgm:pt modelId="{A42E90A1-3701-4597-947D-7F253F7C306B}" type="pres">
      <dgm:prSet presAssocID="{7563E425-1B38-4941-9E8E-54908CFAC904}" presName="tx2" presStyleLbl="revTx" presStyleIdx="6" presStyleCnt="7" custLinFactNeighborX="-1108" custLinFactNeighborY="-97709"/>
      <dgm:spPr/>
      <dgm:t>
        <a:bodyPr/>
        <a:lstStyle/>
        <a:p>
          <a:endParaRPr lang="en-US"/>
        </a:p>
      </dgm:t>
    </dgm:pt>
    <dgm:pt modelId="{B855E7B7-8854-4BF1-88A3-CD0ABAC5F4CE}" type="pres">
      <dgm:prSet presAssocID="{7563E425-1B38-4941-9E8E-54908CFAC904}" presName="vert2" presStyleCnt="0"/>
      <dgm:spPr/>
    </dgm:pt>
    <dgm:pt modelId="{DA5A1391-9CE7-4AF8-A514-B7E6208D6698}" type="pres">
      <dgm:prSet presAssocID="{7563E425-1B38-4941-9E8E-54908CFAC904}" presName="thinLine2b" presStyleLbl="callout" presStyleIdx="5" presStyleCnt="6"/>
      <dgm:spPr/>
    </dgm:pt>
    <dgm:pt modelId="{AE92ECFD-1791-434C-AAE3-AB7F27A5284E}" type="pres">
      <dgm:prSet presAssocID="{7563E425-1B38-4941-9E8E-54908CFAC904}" presName="vertSpace2b" presStyleCnt="0"/>
      <dgm:spPr/>
    </dgm:pt>
  </dgm:ptLst>
  <dgm:cxnLst>
    <dgm:cxn modelId="{9B4B5460-F360-4BF0-9F8D-6C918F56D761}" type="presOf" srcId="{6667D6FA-80AD-4DB4-80BC-C7416ADC1816}" destId="{5C60C300-D601-480A-A543-6BA968694C03}" srcOrd="0" destOrd="0" presId="urn:microsoft.com/office/officeart/2008/layout/LinedList"/>
    <dgm:cxn modelId="{53291F35-BA8A-4E78-A963-12B0AF01A0C4}" srcId="{006ADE9E-8488-4CD6-A476-75E23978C558}" destId="{7563E425-1B38-4941-9E8E-54908CFAC904}" srcOrd="5" destOrd="0" parTransId="{FB6E9C9C-7A0E-4542-A05C-0AA11B1C58CD}" sibTransId="{08A62DBA-A5F8-4784-9D13-4BF928D6D011}"/>
    <dgm:cxn modelId="{70B67B65-48C4-4B92-848E-453159C166ED}" type="presOf" srcId="{EB47E874-E249-42E2-BD99-D5CB76274E6D}" destId="{9D0E3299-570B-43C3-81C7-EE35ABB90F6C}" srcOrd="0" destOrd="0" presId="urn:microsoft.com/office/officeart/2008/layout/LinedList"/>
    <dgm:cxn modelId="{137CEC66-5CFE-4830-9BCB-D1F4ADB05CF9}" srcId="{006ADE9E-8488-4CD6-A476-75E23978C558}" destId="{6667D6FA-80AD-4DB4-80BC-C7416ADC1816}" srcOrd="1" destOrd="0" parTransId="{705802A5-6788-4CB8-9B50-55C6CF2B1E7A}" sibTransId="{3F4AB407-37C0-4BD8-A56F-CD21D87FB5F1}"/>
    <dgm:cxn modelId="{DE3120A9-A13E-40AA-9FC0-C845ABECF290}" type="presOf" srcId="{7563E425-1B38-4941-9E8E-54908CFAC904}" destId="{A42E90A1-3701-4597-947D-7F253F7C306B}" srcOrd="0" destOrd="0" presId="urn:microsoft.com/office/officeart/2008/layout/LinedList"/>
    <dgm:cxn modelId="{9E2E1993-8410-4D2E-9708-1C5D99126219}" type="presOf" srcId="{5B5E09DF-FF60-415B-8F9F-0179D53BAFB0}" destId="{0AC4A781-E822-40A2-A9D9-D29C0784E2FF}" srcOrd="0" destOrd="0" presId="urn:microsoft.com/office/officeart/2008/layout/LinedList"/>
    <dgm:cxn modelId="{EB1516DB-B498-40EF-A48A-228BB5862320}" type="presOf" srcId="{D302E13A-A992-40B5-839A-E9F2711CB079}" destId="{FB39D334-3FDA-4202-96CB-977C44326E0D}" srcOrd="0" destOrd="0" presId="urn:microsoft.com/office/officeart/2008/layout/LinedList"/>
    <dgm:cxn modelId="{062B1F38-52F5-4C47-8FB2-073F9B01C411}" type="presOf" srcId="{006ADE9E-8488-4CD6-A476-75E23978C558}" destId="{C3A986EA-EE81-4AAD-9AD5-DA96E7CAE538}" srcOrd="0" destOrd="0" presId="urn:microsoft.com/office/officeart/2008/layout/LinedList"/>
    <dgm:cxn modelId="{F843B0F3-DAAB-4363-AF1B-67D584C873EB}" type="presOf" srcId="{9B6C0205-AE6D-4ABE-8B83-84616D6C2F5B}" destId="{7B591FAD-41C2-43B8-8568-0164B4D27009}" srcOrd="0" destOrd="0" presId="urn:microsoft.com/office/officeart/2008/layout/LinedList"/>
    <dgm:cxn modelId="{A856ED95-7484-4804-B350-96B9817FFF88}" srcId="{006ADE9E-8488-4CD6-A476-75E23978C558}" destId="{9B6C0205-AE6D-4ABE-8B83-84616D6C2F5B}" srcOrd="2" destOrd="0" parTransId="{50CCF982-FE83-4509-A07B-E16789D3D5F5}" sibTransId="{343ABC3E-7E5B-4D10-B400-7F07C49DC26B}"/>
    <dgm:cxn modelId="{1A5B7DC8-8A29-40AB-8A21-DC76E636CA95}" srcId="{5B5E09DF-FF60-415B-8F9F-0179D53BAFB0}" destId="{006ADE9E-8488-4CD6-A476-75E23978C558}" srcOrd="0" destOrd="0" parTransId="{9C66AA43-8B77-4CC1-BE42-FFDFF4E79EAD}" sibTransId="{A96CBFD9-F74F-4F87-AEE9-AFFF141F8163}"/>
    <dgm:cxn modelId="{35E576E5-936A-4899-B2E1-04C6CC138FDE}" srcId="{006ADE9E-8488-4CD6-A476-75E23978C558}" destId="{24FCBEEC-B0BB-4B0F-ABAC-0B26B7E64F90}" srcOrd="4" destOrd="0" parTransId="{1CE385E2-57DD-4373-983F-60568AA274B9}" sibTransId="{4043D57C-A38D-4896-9282-C03EF555DD40}"/>
    <dgm:cxn modelId="{87C1F1A5-7322-47C5-8631-EC15235E318D}" srcId="{006ADE9E-8488-4CD6-A476-75E23978C558}" destId="{D302E13A-A992-40B5-839A-E9F2711CB079}" srcOrd="3" destOrd="0" parTransId="{6E0E19E3-AB5E-415C-9C84-03210472CEE4}" sibTransId="{788BBEB5-8D6D-4C01-813D-5EBA7EDB4538}"/>
    <dgm:cxn modelId="{8A0E1610-1EFA-4807-A962-4C30C63975A8}" type="presOf" srcId="{24FCBEEC-B0BB-4B0F-ABAC-0B26B7E64F90}" destId="{5C737B5C-2946-46F8-BF8B-1C17C47B189B}" srcOrd="0" destOrd="0" presId="urn:microsoft.com/office/officeart/2008/layout/LinedList"/>
    <dgm:cxn modelId="{A488EF25-8FCE-4C51-B38B-40D8337E65FB}" srcId="{006ADE9E-8488-4CD6-A476-75E23978C558}" destId="{EB47E874-E249-42E2-BD99-D5CB76274E6D}" srcOrd="0" destOrd="0" parTransId="{3CF286B7-285E-41E1-9BDC-45A045EFE225}" sibTransId="{2927E4DE-665C-4B25-83BE-70F7086F944F}"/>
    <dgm:cxn modelId="{E4EEB0E3-41B4-4133-8793-016827464EC0}" type="presParOf" srcId="{0AC4A781-E822-40A2-A9D9-D29C0784E2FF}" destId="{4C8E50FB-AAD2-441D-AB85-007EC3B2447B}" srcOrd="0" destOrd="0" presId="urn:microsoft.com/office/officeart/2008/layout/LinedList"/>
    <dgm:cxn modelId="{FEBCA354-53EA-429C-82CC-613F8B81FA4A}" type="presParOf" srcId="{0AC4A781-E822-40A2-A9D9-D29C0784E2FF}" destId="{96813839-6D82-4995-A053-050B32B270D3}" srcOrd="1" destOrd="0" presId="urn:microsoft.com/office/officeart/2008/layout/LinedList"/>
    <dgm:cxn modelId="{678776E5-721E-47D5-B1C4-3BFCC07062FF}" type="presParOf" srcId="{96813839-6D82-4995-A053-050B32B270D3}" destId="{C3A986EA-EE81-4AAD-9AD5-DA96E7CAE538}" srcOrd="0" destOrd="0" presId="urn:microsoft.com/office/officeart/2008/layout/LinedList"/>
    <dgm:cxn modelId="{269076E1-FC97-425E-9F4B-314E2647AF70}" type="presParOf" srcId="{96813839-6D82-4995-A053-050B32B270D3}" destId="{401302DB-F591-4189-B310-2830F4E82EE5}" srcOrd="1" destOrd="0" presId="urn:microsoft.com/office/officeart/2008/layout/LinedList"/>
    <dgm:cxn modelId="{724099A7-6F6C-4FAC-85C6-8C64C48EDB4C}" type="presParOf" srcId="{401302DB-F591-4189-B310-2830F4E82EE5}" destId="{ECE1BC09-D709-4E31-8E69-7E931D0B33BF}" srcOrd="0" destOrd="0" presId="urn:microsoft.com/office/officeart/2008/layout/LinedList"/>
    <dgm:cxn modelId="{260FC2B5-4AEC-440D-846B-26598D4CFC8A}" type="presParOf" srcId="{401302DB-F591-4189-B310-2830F4E82EE5}" destId="{9EAA09AA-9B92-48BE-8A31-B7CB7D6D8251}" srcOrd="1" destOrd="0" presId="urn:microsoft.com/office/officeart/2008/layout/LinedList"/>
    <dgm:cxn modelId="{A2AF0607-F0F6-468F-AF3A-B91506A6F86B}" type="presParOf" srcId="{9EAA09AA-9B92-48BE-8A31-B7CB7D6D8251}" destId="{7254E3C7-3019-43A6-BFB2-A0C403BED171}" srcOrd="0" destOrd="0" presId="urn:microsoft.com/office/officeart/2008/layout/LinedList"/>
    <dgm:cxn modelId="{1969D215-9F88-4EC2-B9B9-0C8526D595CC}" type="presParOf" srcId="{9EAA09AA-9B92-48BE-8A31-B7CB7D6D8251}" destId="{9D0E3299-570B-43C3-81C7-EE35ABB90F6C}" srcOrd="1" destOrd="0" presId="urn:microsoft.com/office/officeart/2008/layout/LinedList"/>
    <dgm:cxn modelId="{4CF3CBA9-97A2-4D74-971A-D64DB2419A98}" type="presParOf" srcId="{9EAA09AA-9B92-48BE-8A31-B7CB7D6D8251}" destId="{6CB3D24B-B86F-43C7-965E-3D8239F3D182}" srcOrd="2" destOrd="0" presId="urn:microsoft.com/office/officeart/2008/layout/LinedList"/>
    <dgm:cxn modelId="{BB085070-78E1-4E53-90B5-CB7B4A3DE42B}" type="presParOf" srcId="{401302DB-F591-4189-B310-2830F4E82EE5}" destId="{1E2EABE2-AFD6-4809-9448-FC4FB3A6A29F}" srcOrd="2" destOrd="0" presId="urn:microsoft.com/office/officeart/2008/layout/LinedList"/>
    <dgm:cxn modelId="{6787274A-D422-4942-B460-0FECE4480F3C}" type="presParOf" srcId="{401302DB-F591-4189-B310-2830F4E82EE5}" destId="{C5D10431-C414-4BBB-9857-6B0432FFB7C1}" srcOrd="3" destOrd="0" presId="urn:microsoft.com/office/officeart/2008/layout/LinedList"/>
    <dgm:cxn modelId="{5462D152-8313-4F7B-AED8-609B7D78445E}" type="presParOf" srcId="{401302DB-F591-4189-B310-2830F4E82EE5}" destId="{EA1D14C5-9811-41A5-8C3F-9B75A62C7B0B}" srcOrd="4" destOrd="0" presId="urn:microsoft.com/office/officeart/2008/layout/LinedList"/>
    <dgm:cxn modelId="{4EB9795C-B015-4F52-AA01-7B523768F17B}" type="presParOf" srcId="{EA1D14C5-9811-41A5-8C3F-9B75A62C7B0B}" destId="{B55C5E2A-21DD-4B28-A1FB-86357649BE4D}" srcOrd="0" destOrd="0" presId="urn:microsoft.com/office/officeart/2008/layout/LinedList"/>
    <dgm:cxn modelId="{29B6CB08-927B-4574-8E24-C6B454B222C4}" type="presParOf" srcId="{EA1D14C5-9811-41A5-8C3F-9B75A62C7B0B}" destId="{5C60C300-D601-480A-A543-6BA968694C03}" srcOrd="1" destOrd="0" presId="urn:microsoft.com/office/officeart/2008/layout/LinedList"/>
    <dgm:cxn modelId="{2E1C7659-F534-48AB-9A78-25CCEE1766F4}" type="presParOf" srcId="{EA1D14C5-9811-41A5-8C3F-9B75A62C7B0B}" destId="{9263D839-A1B2-47BB-A9C8-470E9711EC5A}" srcOrd="2" destOrd="0" presId="urn:microsoft.com/office/officeart/2008/layout/LinedList"/>
    <dgm:cxn modelId="{5C066E84-7250-417C-A9CF-B95BE0C91875}" type="presParOf" srcId="{401302DB-F591-4189-B310-2830F4E82EE5}" destId="{37FEC229-A829-4C2E-98C3-5E40F836DDB5}" srcOrd="5" destOrd="0" presId="urn:microsoft.com/office/officeart/2008/layout/LinedList"/>
    <dgm:cxn modelId="{09D735F6-2306-4A65-B0D7-071BF7039578}" type="presParOf" srcId="{401302DB-F591-4189-B310-2830F4E82EE5}" destId="{C803F91E-1D45-4C61-9759-5F17CAB893AB}" srcOrd="6" destOrd="0" presId="urn:microsoft.com/office/officeart/2008/layout/LinedList"/>
    <dgm:cxn modelId="{85B9B35D-D259-4470-B583-64B1809721A2}" type="presParOf" srcId="{401302DB-F591-4189-B310-2830F4E82EE5}" destId="{3C8740D9-E5A6-498D-A5B0-152CCC80F573}" srcOrd="7" destOrd="0" presId="urn:microsoft.com/office/officeart/2008/layout/LinedList"/>
    <dgm:cxn modelId="{7E3463E5-3F6B-450A-B38D-1F3DB55BE2A9}" type="presParOf" srcId="{3C8740D9-E5A6-498D-A5B0-152CCC80F573}" destId="{3BB135BF-1B48-4311-A102-BD0AE6B9184D}" srcOrd="0" destOrd="0" presId="urn:microsoft.com/office/officeart/2008/layout/LinedList"/>
    <dgm:cxn modelId="{6AEECE1F-DC41-402F-8F86-7533A065BC20}" type="presParOf" srcId="{3C8740D9-E5A6-498D-A5B0-152CCC80F573}" destId="{7B591FAD-41C2-43B8-8568-0164B4D27009}" srcOrd="1" destOrd="0" presId="urn:microsoft.com/office/officeart/2008/layout/LinedList"/>
    <dgm:cxn modelId="{03F77592-9CA7-494F-9D6B-279FA116672B}" type="presParOf" srcId="{3C8740D9-E5A6-498D-A5B0-152CCC80F573}" destId="{C15BF11B-446F-48C0-8B4C-0C6D4A445CEA}" srcOrd="2" destOrd="0" presId="urn:microsoft.com/office/officeart/2008/layout/LinedList"/>
    <dgm:cxn modelId="{19ADC4ED-6320-4139-85EC-2A751BA07C1F}" type="presParOf" srcId="{401302DB-F591-4189-B310-2830F4E82EE5}" destId="{3F7D5476-D065-4985-9E8D-8785C215C9AE}" srcOrd="8" destOrd="0" presId="urn:microsoft.com/office/officeart/2008/layout/LinedList"/>
    <dgm:cxn modelId="{48C4B196-EE1A-49E8-A2E8-393A3C3F9ED1}" type="presParOf" srcId="{401302DB-F591-4189-B310-2830F4E82EE5}" destId="{35716608-EFCD-4909-9E97-22559142A75D}" srcOrd="9" destOrd="0" presId="urn:microsoft.com/office/officeart/2008/layout/LinedList"/>
    <dgm:cxn modelId="{A7F88904-B3CF-4C08-A4A5-6620E8FCB394}" type="presParOf" srcId="{401302DB-F591-4189-B310-2830F4E82EE5}" destId="{DDA74682-12D5-40C4-9D9A-C1EF870A6F38}" srcOrd="10" destOrd="0" presId="urn:microsoft.com/office/officeart/2008/layout/LinedList"/>
    <dgm:cxn modelId="{334F3EFE-DB99-49B0-BC10-038B3D6E14FE}" type="presParOf" srcId="{DDA74682-12D5-40C4-9D9A-C1EF870A6F38}" destId="{91D33227-A453-4748-BC84-6E847D6E6640}" srcOrd="0" destOrd="0" presId="urn:microsoft.com/office/officeart/2008/layout/LinedList"/>
    <dgm:cxn modelId="{DDE2D577-1968-4C5E-B190-0732F73664AE}" type="presParOf" srcId="{DDA74682-12D5-40C4-9D9A-C1EF870A6F38}" destId="{FB39D334-3FDA-4202-96CB-977C44326E0D}" srcOrd="1" destOrd="0" presId="urn:microsoft.com/office/officeart/2008/layout/LinedList"/>
    <dgm:cxn modelId="{D4CE8644-DAA3-4391-8E4F-747A12CF7944}" type="presParOf" srcId="{DDA74682-12D5-40C4-9D9A-C1EF870A6F38}" destId="{6C044764-C44B-4312-9267-D6E086D5FBBA}" srcOrd="2" destOrd="0" presId="urn:microsoft.com/office/officeart/2008/layout/LinedList"/>
    <dgm:cxn modelId="{434C65A3-FCC9-4C37-9CA2-E5E3CEFA4AA0}" type="presParOf" srcId="{401302DB-F591-4189-B310-2830F4E82EE5}" destId="{A6B5EF62-9324-4864-B484-B8266724035A}" srcOrd="11" destOrd="0" presId="urn:microsoft.com/office/officeart/2008/layout/LinedList"/>
    <dgm:cxn modelId="{2999FC39-7518-4535-A508-D29128133B20}" type="presParOf" srcId="{401302DB-F591-4189-B310-2830F4E82EE5}" destId="{A8CBBDDC-7147-487B-815E-A19CA6CE5A4C}" srcOrd="12" destOrd="0" presId="urn:microsoft.com/office/officeart/2008/layout/LinedList"/>
    <dgm:cxn modelId="{B90D5CEE-04B0-44CE-AC66-516CE195B2D6}" type="presParOf" srcId="{401302DB-F591-4189-B310-2830F4E82EE5}" destId="{40621E68-187F-4D41-ACF4-0BE47498FB86}" srcOrd="13" destOrd="0" presId="urn:microsoft.com/office/officeart/2008/layout/LinedList"/>
    <dgm:cxn modelId="{B202B64D-402F-4B3E-A638-5A93BF10E0BF}" type="presParOf" srcId="{40621E68-187F-4D41-ACF4-0BE47498FB86}" destId="{18B89184-4DAF-4473-960F-E9C761B9F89A}" srcOrd="0" destOrd="0" presId="urn:microsoft.com/office/officeart/2008/layout/LinedList"/>
    <dgm:cxn modelId="{24209235-1D79-4CC7-98AB-6B96503EBFAB}" type="presParOf" srcId="{40621E68-187F-4D41-ACF4-0BE47498FB86}" destId="{5C737B5C-2946-46F8-BF8B-1C17C47B189B}" srcOrd="1" destOrd="0" presId="urn:microsoft.com/office/officeart/2008/layout/LinedList"/>
    <dgm:cxn modelId="{34814316-1DA5-4E6D-9AF0-3396274FEC64}" type="presParOf" srcId="{40621E68-187F-4D41-ACF4-0BE47498FB86}" destId="{5F478BF0-114D-488C-A610-B1F56C7965EA}" srcOrd="2" destOrd="0" presId="urn:microsoft.com/office/officeart/2008/layout/LinedList"/>
    <dgm:cxn modelId="{41071052-6D1D-4D86-B7B2-B315DFA14CDE}" type="presParOf" srcId="{401302DB-F591-4189-B310-2830F4E82EE5}" destId="{822CCA71-54AB-4966-919D-A53EDAAD598D}" srcOrd="14" destOrd="0" presId="urn:microsoft.com/office/officeart/2008/layout/LinedList"/>
    <dgm:cxn modelId="{95D1B9F5-08DB-4FBE-815E-98CBD9D8CDE5}" type="presParOf" srcId="{401302DB-F591-4189-B310-2830F4E82EE5}" destId="{C3824553-F478-4249-AD3C-1950876D7D64}" srcOrd="15" destOrd="0" presId="urn:microsoft.com/office/officeart/2008/layout/LinedList"/>
    <dgm:cxn modelId="{5724BE55-D4EE-454E-82DE-EA907499115C}" type="presParOf" srcId="{401302DB-F591-4189-B310-2830F4E82EE5}" destId="{589EB8C3-03AA-4A0F-89E6-E583CC54DA1A}" srcOrd="16" destOrd="0" presId="urn:microsoft.com/office/officeart/2008/layout/LinedList"/>
    <dgm:cxn modelId="{1E6DAD51-DE3C-4B13-8CB3-C23F5EA857B8}" type="presParOf" srcId="{589EB8C3-03AA-4A0F-89E6-E583CC54DA1A}" destId="{07EF3AF8-D2BB-465D-8469-36BBE084E9C0}" srcOrd="0" destOrd="0" presId="urn:microsoft.com/office/officeart/2008/layout/LinedList"/>
    <dgm:cxn modelId="{CE3001B1-7B32-40B5-9B91-0BDB47B6A07D}" type="presParOf" srcId="{589EB8C3-03AA-4A0F-89E6-E583CC54DA1A}" destId="{A42E90A1-3701-4597-947D-7F253F7C306B}" srcOrd="1" destOrd="0" presId="urn:microsoft.com/office/officeart/2008/layout/LinedList"/>
    <dgm:cxn modelId="{5F1C9452-CC51-4477-9FA1-5A1BDEBF924B}" type="presParOf" srcId="{589EB8C3-03AA-4A0F-89E6-E583CC54DA1A}" destId="{B855E7B7-8854-4BF1-88A3-CD0ABAC5F4CE}" srcOrd="2" destOrd="0" presId="urn:microsoft.com/office/officeart/2008/layout/LinedList"/>
    <dgm:cxn modelId="{C08711DE-4B05-4950-875D-DA79D6933024}" type="presParOf" srcId="{401302DB-F591-4189-B310-2830F4E82EE5}" destId="{DA5A1391-9CE7-4AF8-A514-B7E6208D6698}" srcOrd="17" destOrd="0" presId="urn:microsoft.com/office/officeart/2008/layout/LinedList"/>
    <dgm:cxn modelId="{DA46FF1E-80B2-40FA-B5FA-E701D3D47365}" type="presParOf" srcId="{401302DB-F591-4189-B310-2830F4E82EE5}" destId="{AE92ECFD-1791-434C-AAE3-AB7F27A5284E}" srcOrd="18" destOrd="0" presId="urn:microsoft.com/office/officeart/2008/layout/LinedList"/>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9E2B24F0-B294-425C-92E5-56462F624C88}" type="doc">
      <dgm:prSet loTypeId="urn:microsoft.com/office/officeart/2005/8/layout/vList2#9" loCatId="list" qsTypeId="urn:microsoft.com/office/officeart/2005/8/quickstyle/simple1#15" qsCatId="simple" csTypeId="urn:microsoft.com/office/officeart/2005/8/colors/accent1_2#20" csCatId="accent1" phldr="1"/>
      <dgm:spPr/>
      <dgm:t>
        <a:bodyPr/>
        <a:lstStyle/>
        <a:p>
          <a:endParaRPr lang="en-US"/>
        </a:p>
      </dgm:t>
    </dgm:pt>
    <dgm:pt modelId="{A8523C0F-5F3A-4CEE-A532-5BDFCEAD3F6B}">
      <dgm:prSet custT="1"/>
      <dgm:spPr/>
      <dgm:t>
        <a:bodyPr/>
        <a:lstStyle/>
        <a:p>
          <a:pPr rtl="0"/>
          <a:r>
            <a:rPr lang="en-US" sz="2400" dirty="0" smtClean="0"/>
            <a:t>COWASH IV gives emphasis to improving the water supply situation of institutions: schools and health facilities.</a:t>
          </a:r>
          <a:endParaRPr lang="en-US" sz="2400" dirty="0"/>
        </a:p>
      </dgm:t>
    </dgm:pt>
    <dgm:pt modelId="{1062A7AF-D1C4-48E0-A094-9CF2F4EFE9E3}" cxnId="{E2953DB8-977A-4D0C-BF46-CE2C246B384F}" type="parTrans">
      <dgm:prSet/>
      <dgm:spPr/>
      <dgm:t>
        <a:bodyPr/>
        <a:lstStyle/>
        <a:p>
          <a:endParaRPr lang="en-US"/>
        </a:p>
      </dgm:t>
    </dgm:pt>
    <dgm:pt modelId="{59FCA63D-B796-429D-A51B-54252F0CC5D6}" cxnId="{E2953DB8-977A-4D0C-BF46-CE2C246B384F}" type="sibTrans">
      <dgm:prSet/>
      <dgm:spPr/>
      <dgm:t>
        <a:bodyPr/>
        <a:lstStyle/>
        <a:p>
          <a:endParaRPr lang="en-US"/>
        </a:p>
      </dgm:t>
    </dgm:pt>
    <dgm:pt modelId="{B10B2BBD-ECFA-481A-8122-1EE68AA8C0AB}">
      <dgm:prSet custT="1"/>
      <dgm:spPr/>
      <dgm:t>
        <a:bodyPr/>
        <a:lstStyle/>
        <a:p>
          <a:pPr rtl="0"/>
          <a:r>
            <a:rPr lang="en-US" sz="2000" dirty="0" smtClean="0"/>
            <a:t>Until the end of the reporting period, 34 rural schools have got access to improved water supply (27 from Expansions and 7 from RPS from spring sources) with the support of COWASH IV. </a:t>
          </a:r>
          <a:endParaRPr lang="en-US" sz="2000" dirty="0"/>
        </a:p>
      </dgm:t>
    </dgm:pt>
    <dgm:pt modelId="{0E2A9B3F-F8AB-4191-8BE0-853059F99E64}" cxnId="{7957058F-3C52-4141-9024-0DA34A7F9F8D}" type="parTrans">
      <dgm:prSet/>
      <dgm:spPr/>
      <dgm:t>
        <a:bodyPr/>
        <a:lstStyle/>
        <a:p>
          <a:endParaRPr lang="en-US"/>
        </a:p>
      </dgm:t>
    </dgm:pt>
    <dgm:pt modelId="{AF26B148-0738-4C38-BF6C-76122BD18AF0}" cxnId="{7957058F-3C52-4141-9024-0DA34A7F9F8D}" type="sibTrans">
      <dgm:prSet/>
      <dgm:spPr/>
      <dgm:t>
        <a:bodyPr/>
        <a:lstStyle/>
        <a:p>
          <a:endParaRPr lang="en-US"/>
        </a:p>
      </dgm:t>
    </dgm:pt>
    <dgm:pt modelId="{335284D9-8BC8-4243-BBF8-BE603E0A886C}">
      <dgm:prSet custT="1"/>
      <dgm:spPr/>
      <dgm:t>
        <a:bodyPr/>
        <a:lstStyle/>
        <a:p>
          <a:pPr rtl="0"/>
          <a:r>
            <a:rPr lang="en-US" sz="2000" dirty="0" smtClean="0"/>
            <a:t>These COWASH IV-supported facilities have benefited over 25,426 students, teachers and administrative staff of the institutions of which 48.91% of the total beneficiaries) are females. </a:t>
          </a:r>
          <a:r>
            <a:rPr lang="en-US" sz="1900" dirty="0" smtClean="0"/>
            <a:t/>
          </a:r>
          <a:br>
            <a:rPr lang="en-US" sz="1900" dirty="0" smtClean="0"/>
          </a:br>
          <a:endParaRPr lang="en-US" sz="1900" dirty="0"/>
        </a:p>
      </dgm:t>
    </dgm:pt>
    <dgm:pt modelId="{56172BB6-D117-4C45-BB3A-D679739A4B9B}" cxnId="{35C14640-B831-4DDC-BFA9-C6D2DB468402}" type="parTrans">
      <dgm:prSet/>
      <dgm:spPr/>
      <dgm:t>
        <a:bodyPr/>
        <a:lstStyle/>
        <a:p>
          <a:endParaRPr lang="en-US"/>
        </a:p>
      </dgm:t>
    </dgm:pt>
    <dgm:pt modelId="{DCF9BE6A-3118-448B-A49D-28DF130921D9}" cxnId="{35C14640-B831-4DDC-BFA9-C6D2DB468402}" type="sibTrans">
      <dgm:prSet/>
      <dgm:spPr/>
      <dgm:t>
        <a:bodyPr/>
        <a:lstStyle/>
        <a:p>
          <a:endParaRPr lang="en-US"/>
        </a:p>
      </dgm:t>
    </dgm:pt>
    <dgm:pt modelId="{034510FF-5D90-4AA0-8439-B4D092787263}" type="pres">
      <dgm:prSet presAssocID="{9E2B24F0-B294-425C-92E5-56462F624C88}" presName="linear" presStyleCnt="0">
        <dgm:presLayoutVars>
          <dgm:animLvl val="lvl"/>
          <dgm:resizeHandles val="exact"/>
        </dgm:presLayoutVars>
      </dgm:prSet>
      <dgm:spPr/>
      <dgm:t>
        <a:bodyPr/>
        <a:lstStyle/>
        <a:p>
          <a:endParaRPr lang="en-US"/>
        </a:p>
      </dgm:t>
    </dgm:pt>
    <dgm:pt modelId="{8E60E48C-42A9-4B68-BA32-3A491D25857C}" type="pres">
      <dgm:prSet presAssocID="{A8523C0F-5F3A-4CEE-A532-5BDFCEAD3F6B}" presName="parentText" presStyleLbl="node1" presStyleIdx="0" presStyleCnt="3">
        <dgm:presLayoutVars>
          <dgm:chMax val="0"/>
          <dgm:bulletEnabled val="1"/>
        </dgm:presLayoutVars>
      </dgm:prSet>
      <dgm:spPr/>
      <dgm:t>
        <a:bodyPr/>
        <a:lstStyle/>
        <a:p>
          <a:endParaRPr lang="en-US"/>
        </a:p>
      </dgm:t>
    </dgm:pt>
    <dgm:pt modelId="{C6E2B999-A345-47CE-BF04-0A338407EB39}" type="pres">
      <dgm:prSet presAssocID="{59FCA63D-B796-429D-A51B-54252F0CC5D6}" presName="spacer" presStyleCnt="0"/>
      <dgm:spPr/>
    </dgm:pt>
    <dgm:pt modelId="{4AFE7FBF-A90F-4EF6-B37F-649CA5B07095}" type="pres">
      <dgm:prSet presAssocID="{B10B2BBD-ECFA-481A-8122-1EE68AA8C0AB}" presName="parentText" presStyleLbl="node1" presStyleIdx="1" presStyleCnt="3">
        <dgm:presLayoutVars>
          <dgm:chMax val="0"/>
          <dgm:bulletEnabled val="1"/>
        </dgm:presLayoutVars>
      </dgm:prSet>
      <dgm:spPr/>
      <dgm:t>
        <a:bodyPr/>
        <a:lstStyle/>
        <a:p>
          <a:endParaRPr lang="en-US"/>
        </a:p>
      </dgm:t>
    </dgm:pt>
    <dgm:pt modelId="{A91EDBD9-28E4-4270-97FD-561B5E160AA7}" type="pres">
      <dgm:prSet presAssocID="{AF26B148-0738-4C38-BF6C-76122BD18AF0}" presName="spacer" presStyleCnt="0"/>
      <dgm:spPr/>
    </dgm:pt>
    <dgm:pt modelId="{F9D12E0D-E09B-4235-8BDB-29D823185DB7}" type="pres">
      <dgm:prSet presAssocID="{335284D9-8BC8-4243-BBF8-BE603E0A886C}" presName="parentText" presStyleLbl="node1" presStyleIdx="2" presStyleCnt="3">
        <dgm:presLayoutVars>
          <dgm:chMax val="0"/>
          <dgm:bulletEnabled val="1"/>
        </dgm:presLayoutVars>
      </dgm:prSet>
      <dgm:spPr/>
      <dgm:t>
        <a:bodyPr/>
        <a:lstStyle/>
        <a:p>
          <a:endParaRPr lang="en-US"/>
        </a:p>
      </dgm:t>
    </dgm:pt>
  </dgm:ptLst>
  <dgm:cxnLst>
    <dgm:cxn modelId="{35C14640-B831-4DDC-BFA9-C6D2DB468402}" srcId="{9E2B24F0-B294-425C-92E5-56462F624C88}" destId="{335284D9-8BC8-4243-BBF8-BE603E0A886C}" srcOrd="2" destOrd="0" parTransId="{56172BB6-D117-4C45-BB3A-D679739A4B9B}" sibTransId="{DCF9BE6A-3118-448B-A49D-28DF130921D9}"/>
    <dgm:cxn modelId="{754780D3-6403-4C85-9344-D135C2525F83}" type="presOf" srcId="{335284D9-8BC8-4243-BBF8-BE603E0A886C}" destId="{F9D12E0D-E09B-4235-8BDB-29D823185DB7}" srcOrd="0" destOrd="0" presId="urn:microsoft.com/office/officeart/2005/8/layout/vList2#9"/>
    <dgm:cxn modelId="{E2953DB8-977A-4D0C-BF46-CE2C246B384F}" srcId="{9E2B24F0-B294-425C-92E5-56462F624C88}" destId="{A8523C0F-5F3A-4CEE-A532-5BDFCEAD3F6B}" srcOrd="0" destOrd="0" parTransId="{1062A7AF-D1C4-48E0-A094-9CF2F4EFE9E3}" sibTransId="{59FCA63D-B796-429D-A51B-54252F0CC5D6}"/>
    <dgm:cxn modelId="{A212333C-7291-4B1D-87DE-6ECCEC71C7CA}" type="presOf" srcId="{A8523C0F-5F3A-4CEE-A532-5BDFCEAD3F6B}" destId="{8E60E48C-42A9-4B68-BA32-3A491D25857C}" srcOrd="0" destOrd="0" presId="urn:microsoft.com/office/officeart/2005/8/layout/vList2#9"/>
    <dgm:cxn modelId="{7957058F-3C52-4141-9024-0DA34A7F9F8D}" srcId="{9E2B24F0-B294-425C-92E5-56462F624C88}" destId="{B10B2BBD-ECFA-481A-8122-1EE68AA8C0AB}" srcOrd="1" destOrd="0" parTransId="{0E2A9B3F-F8AB-4191-8BE0-853059F99E64}" sibTransId="{AF26B148-0738-4C38-BF6C-76122BD18AF0}"/>
    <dgm:cxn modelId="{5ACBEB74-9BE5-4A0F-8DBC-16702B5E7727}" type="presOf" srcId="{B10B2BBD-ECFA-481A-8122-1EE68AA8C0AB}" destId="{4AFE7FBF-A90F-4EF6-B37F-649CA5B07095}" srcOrd="0" destOrd="0" presId="urn:microsoft.com/office/officeart/2005/8/layout/vList2#9"/>
    <dgm:cxn modelId="{1D2F8B92-F8F3-4CB9-96B1-811B7B98E9BF}" type="presOf" srcId="{9E2B24F0-B294-425C-92E5-56462F624C88}" destId="{034510FF-5D90-4AA0-8439-B4D092787263}" srcOrd="0" destOrd="0" presId="urn:microsoft.com/office/officeart/2005/8/layout/vList2#9"/>
    <dgm:cxn modelId="{CBF031DC-0B8B-408A-A8AB-4135BFF97423}" type="presParOf" srcId="{034510FF-5D90-4AA0-8439-B4D092787263}" destId="{8E60E48C-42A9-4B68-BA32-3A491D25857C}" srcOrd="0" destOrd="0" presId="urn:microsoft.com/office/officeart/2005/8/layout/vList2#9"/>
    <dgm:cxn modelId="{80E681BA-41A9-4264-98DC-85C507C5B81B}" type="presParOf" srcId="{034510FF-5D90-4AA0-8439-B4D092787263}" destId="{C6E2B999-A345-47CE-BF04-0A338407EB39}" srcOrd="1" destOrd="0" presId="urn:microsoft.com/office/officeart/2005/8/layout/vList2#9"/>
    <dgm:cxn modelId="{6C43ED70-ECA0-4F62-97AB-FBE6E8025D33}" type="presParOf" srcId="{034510FF-5D90-4AA0-8439-B4D092787263}" destId="{4AFE7FBF-A90F-4EF6-B37F-649CA5B07095}" srcOrd="2" destOrd="0" presId="urn:microsoft.com/office/officeart/2005/8/layout/vList2#9"/>
    <dgm:cxn modelId="{68816DC6-E0A6-4B41-935A-AEF56BD09105}" type="presParOf" srcId="{034510FF-5D90-4AA0-8439-B4D092787263}" destId="{A91EDBD9-28E4-4270-97FD-561B5E160AA7}" srcOrd="3" destOrd="0" presId="urn:microsoft.com/office/officeart/2005/8/layout/vList2#9"/>
    <dgm:cxn modelId="{D26E7823-1DF9-444A-A092-8ABB89B93CFF}" type="presParOf" srcId="{034510FF-5D90-4AA0-8439-B4D092787263}" destId="{F9D12E0D-E09B-4235-8BDB-29D823185DB7}" srcOrd="4" destOrd="0" presId="urn:microsoft.com/office/officeart/2005/8/layout/vList2#9"/>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5612D9C3-5C0C-4573-AF8F-C2CEE1AD693C}"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4F4EB24D-B926-4607-B10C-B2DB0513D379}">
      <dgm:prSet custT="1"/>
      <dgm:spPr/>
      <dgm:t>
        <a:bodyPr/>
        <a:lstStyle/>
        <a:p>
          <a:pPr rtl="0"/>
          <a:r>
            <a:rPr lang="en-US" sz="2800" smtClean="0"/>
            <a:t>Beneficiaries of School Water Supply Schemes </a:t>
          </a:r>
          <a:endParaRPr lang="en-US" sz="2800"/>
        </a:p>
      </dgm:t>
    </dgm:pt>
    <dgm:pt modelId="{DD9A38DB-5602-436E-8299-1015B13E9974}" cxnId="{0922D0D6-1AC1-4AA2-9164-99021B9AFBC9}" type="parTrans">
      <dgm:prSet/>
      <dgm:spPr/>
      <dgm:t>
        <a:bodyPr/>
        <a:lstStyle/>
        <a:p>
          <a:endParaRPr lang="en-US"/>
        </a:p>
      </dgm:t>
    </dgm:pt>
    <dgm:pt modelId="{BDCE334F-108D-4F8D-836C-9D361A304067}" cxnId="{0922D0D6-1AC1-4AA2-9164-99021B9AFBC9}" type="sibTrans">
      <dgm:prSet/>
      <dgm:spPr/>
      <dgm:t>
        <a:bodyPr/>
        <a:lstStyle/>
        <a:p>
          <a:endParaRPr lang="en-US"/>
        </a:p>
      </dgm:t>
    </dgm:pt>
    <dgm:pt modelId="{250199A7-AF72-43CE-A4FB-CC5DDCB95402}" type="pres">
      <dgm:prSet presAssocID="{5612D9C3-5C0C-4573-AF8F-C2CEE1AD693C}" presName="linear" presStyleCnt="0">
        <dgm:presLayoutVars>
          <dgm:animLvl val="lvl"/>
          <dgm:resizeHandles val="exact"/>
        </dgm:presLayoutVars>
      </dgm:prSet>
      <dgm:spPr/>
      <dgm:t>
        <a:bodyPr/>
        <a:lstStyle/>
        <a:p>
          <a:endParaRPr lang="en-US"/>
        </a:p>
      </dgm:t>
    </dgm:pt>
    <dgm:pt modelId="{79A23EF4-E4AB-43EE-9B12-4B630C97DC92}" type="pres">
      <dgm:prSet presAssocID="{4F4EB24D-B926-4607-B10C-B2DB0513D379}" presName="parentText" presStyleLbl="node1" presStyleIdx="0" presStyleCnt="1">
        <dgm:presLayoutVars>
          <dgm:chMax val="0"/>
          <dgm:bulletEnabled val="1"/>
        </dgm:presLayoutVars>
      </dgm:prSet>
      <dgm:spPr/>
      <dgm:t>
        <a:bodyPr/>
        <a:lstStyle/>
        <a:p>
          <a:endParaRPr lang="en-US"/>
        </a:p>
      </dgm:t>
    </dgm:pt>
  </dgm:ptLst>
  <dgm:cxnLst>
    <dgm:cxn modelId="{0922D0D6-1AC1-4AA2-9164-99021B9AFBC9}" srcId="{5612D9C3-5C0C-4573-AF8F-C2CEE1AD693C}" destId="{4F4EB24D-B926-4607-B10C-B2DB0513D379}" srcOrd="0" destOrd="0" parTransId="{DD9A38DB-5602-436E-8299-1015B13E9974}" sibTransId="{BDCE334F-108D-4F8D-836C-9D361A304067}"/>
    <dgm:cxn modelId="{C27E0E37-F400-44F8-9F2B-5ABFED89FDA2}" type="presOf" srcId="{4F4EB24D-B926-4607-B10C-B2DB0513D379}" destId="{79A23EF4-E4AB-43EE-9B12-4B630C97DC92}" srcOrd="0" destOrd="0" presId="urn:microsoft.com/office/officeart/2005/8/layout/vList2"/>
    <dgm:cxn modelId="{4521D2CF-E311-44FB-AAD3-8F909B6F44A1}" type="presOf" srcId="{5612D9C3-5C0C-4573-AF8F-C2CEE1AD693C}" destId="{250199A7-AF72-43CE-A4FB-CC5DDCB95402}" srcOrd="0" destOrd="0" presId="urn:microsoft.com/office/officeart/2005/8/layout/vList2"/>
    <dgm:cxn modelId="{B1ADBB4E-6561-4118-9298-9694254EC87D}" type="presParOf" srcId="{250199A7-AF72-43CE-A4FB-CC5DDCB95402}" destId="{79A23EF4-E4AB-43EE-9B12-4B630C97DC92}"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419FEADB-280A-448D-9C95-E7F00B54F83D}" type="doc">
      <dgm:prSet loTypeId="urn:microsoft.com/office/officeart/2005/8/layout/vList2#10" loCatId="list" qsTypeId="urn:microsoft.com/office/officeart/2005/8/quickstyle/simple1#16" qsCatId="simple" csTypeId="urn:microsoft.com/office/officeart/2005/8/colors/accent1_2#21" csCatId="accent1"/>
      <dgm:spPr/>
      <dgm:t>
        <a:bodyPr/>
        <a:lstStyle/>
        <a:p>
          <a:endParaRPr lang="en-US"/>
        </a:p>
      </dgm:t>
    </dgm:pt>
    <dgm:pt modelId="{8CE2A608-8B9A-497E-B09B-C94168A400AA}">
      <dgm:prSet custT="1"/>
      <dgm:spPr/>
      <dgm:t>
        <a:bodyPr/>
        <a:lstStyle/>
        <a:p>
          <a:pPr rtl="0"/>
          <a:r>
            <a:rPr lang="en-US" sz="3200" dirty="0" smtClean="0"/>
            <a:t>Improved institutional WASH….</a:t>
          </a:r>
          <a:endParaRPr lang="en-US" sz="3200" dirty="0"/>
        </a:p>
      </dgm:t>
    </dgm:pt>
    <dgm:pt modelId="{0937A414-58CD-4EB7-BE8C-273DDB0077DA}" cxnId="{657D4D34-31F5-4D16-9495-070626F28DF8}" type="parTrans">
      <dgm:prSet/>
      <dgm:spPr/>
      <dgm:t>
        <a:bodyPr/>
        <a:lstStyle/>
        <a:p>
          <a:endParaRPr lang="en-US"/>
        </a:p>
      </dgm:t>
    </dgm:pt>
    <dgm:pt modelId="{D444B0FE-A0C5-46AA-8366-38CF403487F0}" cxnId="{657D4D34-31F5-4D16-9495-070626F28DF8}" type="sibTrans">
      <dgm:prSet/>
      <dgm:spPr/>
      <dgm:t>
        <a:bodyPr/>
        <a:lstStyle/>
        <a:p>
          <a:endParaRPr lang="en-US"/>
        </a:p>
      </dgm:t>
    </dgm:pt>
    <dgm:pt modelId="{A7772512-EBF6-455A-8773-593191BC8982}" type="pres">
      <dgm:prSet presAssocID="{419FEADB-280A-448D-9C95-E7F00B54F83D}" presName="linear" presStyleCnt="0">
        <dgm:presLayoutVars>
          <dgm:animLvl val="lvl"/>
          <dgm:resizeHandles val="exact"/>
        </dgm:presLayoutVars>
      </dgm:prSet>
      <dgm:spPr/>
      <dgm:t>
        <a:bodyPr/>
        <a:lstStyle/>
        <a:p>
          <a:endParaRPr lang="en-US"/>
        </a:p>
      </dgm:t>
    </dgm:pt>
    <dgm:pt modelId="{AFE6F195-B382-48A9-91CD-33A85BED1349}" type="pres">
      <dgm:prSet presAssocID="{8CE2A608-8B9A-497E-B09B-C94168A400AA}" presName="parentText" presStyleLbl="node1" presStyleIdx="0" presStyleCnt="1">
        <dgm:presLayoutVars>
          <dgm:chMax val="0"/>
          <dgm:bulletEnabled val="1"/>
        </dgm:presLayoutVars>
      </dgm:prSet>
      <dgm:spPr/>
      <dgm:t>
        <a:bodyPr/>
        <a:lstStyle/>
        <a:p>
          <a:endParaRPr lang="en-US"/>
        </a:p>
      </dgm:t>
    </dgm:pt>
  </dgm:ptLst>
  <dgm:cxnLst>
    <dgm:cxn modelId="{657D4D34-31F5-4D16-9495-070626F28DF8}" srcId="{419FEADB-280A-448D-9C95-E7F00B54F83D}" destId="{8CE2A608-8B9A-497E-B09B-C94168A400AA}" srcOrd="0" destOrd="0" parTransId="{0937A414-58CD-4EB7-BE8C-273DDB0077DA}" sibTransId="{D444B0FE-A0C5-46AA-8366-38CF403487F0}"/>
    <dgm:cxn modelId="{6051F211-2438-4286-81EC-9DC61B2142CE}" type="presOf" srcId="{419FEADB-280A-448D-9C95-E7F00B54F83D}" destId="{A7772512-EBF6-455A-8773-593191BC8982}" srcOrd="0" destOrd="0" presId="urn:microsoft.com/office/officeart/2005/8/layout/vList2#10"/>
    <dgm:cxn modelId="{686B75B9-06C1-4100-8221-7136FDED935F}" type="presOf" srcId="{8CE2A608-8B9A-497E-B09B-C94168A400AA}" destId="{AFE6F195-B382-48A9-91CD-33A85BED1349}" srcOrd="0" destOrd="0" presId="urn:microsoft.com/office/officeart/2005/8/layout/vList2#10"/>
    <dgm:cxn modelId="{853D9568-F22F-4B0D-8837-8F93F000F72B}" type="presParOf" srcId="{A7772512-EBF6-455A-8773-593191BC8982}" destId="{AFE6F195-B382-48A9-91CD-33A85BED1349}" srcOrd="0" destOrd="0" presId="urn:microsoft.com/office/officeart/2005/8/layout/vList2#10"/>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23E93987-1C0B-4D5F-A51E-2E6C00B61CBA}" type="doc">
      <dgm:prSet loTypeId="urn:microsoft.com/office/officeart/2005/8/layout/default" loCatId="list" qsTypeId="urn:microsoft.com/office/officeart/2005/8/quickstyle/simple1#17" qsCatId="simple" csTypeId="urn:microsoft.com/office/officeart/2005/8/colors/accent1_2#22" csCatId="accent1" phldr="1"/>
      <dgm:spPr/>
      <dgm:t>
        <a:bodyPr/>
        <a:lstStyle/>
        <a:p>
          <a:endParaRPr lang="en-US"/>
        </a:p>
      </dgm:t>
    </dgm:pt>
    <dgm:pt modelId="{26053444-F60D-4A17-AF04-93FDF0170C5A}">
      <dgm:prSet custT="1"/>
      <dgm:spPr/>
      <dgm:t>
        <a:bodyPr/>
        <a:lstStyle/>
        <a:p>
          <a:pPr algn="just" rtl="0"/>
          <a:r>
            <a:rPr lang="en-US" sz="2800" dirty="0" smtClean="0"/>
            <a:t>Furthermore, two </a:t>
          </a:r>
          <a:r>
            <a:rPr lang="en-US" sz="2800" dirty="0" smtClean="0">
              <a:solidFill>
                <a:srgbClr val="FF0000"/>
              </a:solidFill>
            </a:rPr>
            <a:t>MHM</a:t>
          </a:r>
          <a:r>
            <a:rPr lang="en-US" sz="2800" dirty="0" smtClean="0"/>
            <a:t> blocks have been completed in the project </a:t>
          </a:r>
          <a:r>
            <a:rPr lang="en-US" sz="2800" dirty="0" err="1" smtClean="0"/>
            <a:t>woredas</a:t>
          </a:r>
          <a:r>
            <a:rPr lang="en-US" sz="2800" dirty="0" smtClean="0"/>
            <a:t> together with school improved latrines.</a:t>
          </a:r>
          <a:endParaRPr lang="en-US" sz="2800" dirty="0"/>
        </a:p>
      </dgm:t>
    </dgm:pt>
    <dgm:pt modelId="{123B91F2-481E-40EA-B89B-32638CFC981B}" cxnId="{617F78FA-3C1C-4398-A545-11B82155A5EE}" type="parTrans">
      <dgm:prSet/>
      <dgm:spPr/>
      <dgm:t>
        <a:bodyPr/>
        <a:lstStyle/>
        <a:p>
          <a:endParaRPr lang="en-US"/>
        </a:p>
      </dgm:t>
    </dgm:pt>
    <dgm:pt modelId="{AA7863CD-FDE7-41DB-8FD7-59A269668972}" cxnId="{617F78FA-3C1C-4398-A545-11B82155A5EE}" type="sibTrans">
      <dgm:prSet/>
      <dgm:spPr/>
      <dgm:t>
        <a:bodyPr/>
        <a:lstStyle/>
        <a:p>
          <a:endParaRPr lang="en-US"/>
        </a:p>
      </dgm:t>
    </dgm:pt>
    <dgm:pt modelId="{268EF0CD-954F-4E36-9EB3-D6455EFB71AF}" type="pres">
      <dgm:prSet presAssocID="{23E93987-1C0B-4D5F-A51E-2E6C00B61CBA}" presName="diagram" presStyleCnt="0">
        <dgm:presLayoutVars>
          <dgm:dir/>
          <dgm:resizeHandles val="exact"/>
        </dgm:presLayoutVars>
      </dgm:prSet>
      <dgm:spPr/>
      <dgm:t>
        <a:bodyPr/>
        <a:lstStyle/>
        <a:p>
          <a:endParaRPr lang="en-US"/>
        </a:p>
      </dgm:t>
    </dgm:pt>
    <dgm:pt modelId="{B11F1947-9ABF-45C2-B61B-F37036DBA4E9}" type="pres">
      <dgm:prSet presAssocID="{26053444-F60D-4A17-AF04-93FDF0170C5A}" presName="node" presStyleLbl="node1" presStyleIdx="0" presStyleCnt="1">
        <dgm:presLayoutVars>
          <dgm:bulletEnabled val="1"/>
        </dgm:presLayoutVars>
      </dgm:prSet>
      <dgm:spPr/>
      <dgm:t>
        <a:bodyPr/>
        <a:lstStyle/>
        <a:p>
          <a:endParaRPr lang="en-US"/>
        </a:p>
      </dgm:t>
    </dgm:pt>
  </dgm:ptLst>
  <dgm:cxnLst>
    <dgm:cxn modelId="{E1A4194D-F9A3-4A3E-85F6-D839F4494702}" type="presOf" srcId="{23E93987-1C0B-4D5F-A51E-2E6C00B61CBA}" destId="{268EF0CD-954F-4E36-9EB3-D6455EFB71AF}" srcOrd="0" destOrd="0" presId="urn:microsoft.com/office/officeart/2005/8/layout/default"/>
    <dgm:cxn modelId="{617F78FA-3C1C-4398-A545-11B82155A5EE}" srcId="{23E93987-1C0B-4D5F-A51E-2E6C00B61CBA}" destId="{26053444-F60D-4A17-AF04-93FDF0170C5A}" srcOrd="0" destOrd="0" parTransId="{123B91F2-481E-40EA-B89B-32638CFC981B}" sibTransId="{AA7863CD-FDE7-41DB-8FD7-59A269668972}"/>
    <dgm:cxn modelId="{4DA127FD-AF36-4E8D-B07E-6E80A634DBDF}" type="presOf" srcId="{26053444-F60D-4A17-AF04-93FDF0170C5A}" destId="{B11F1947-9ABF-45C2-B61B-F37036DBA4E9}" srcOrd="0" destOrd="0" presId="urn:microsoft.com/office/officeart/2005/8/layout/default"/>
    <dgm:cxn modelId="{D9ED14AB-C8EC-42C6-AE3F-A1808857DAF5}" type="presParOf" srcId="{268EF0CD-954F-4E36-9EB3-D6455EFB71AF}" destId="{B11F1947-9ABF-45C2-B61B-F37036DBA4E9}" srcOrd="0" destOrd="0" presId="urn:microsoft.com/office/officeart/2005/8/layout/defaul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2771BA6E-CE01-46EA-ACC7-27AB0B7B6DD4}" type="doc">
      <dgm:prSet loTypeId="urn:microsoft.com/office/officeart/2005/8/layout/vList2#11" loCatId="list" qsTypeId="urn:microsoft.com/office/officeart/2005/8/quickstyle/simple1#18" qsCatId="simple" csTypeId="urn:microsoft.com/office/officeart/2005/8/colors/accent1_2#23" csCatId="accent1"/>
      <dgm:spPr/>
      <dgm:t>
        <a:bodyPr/>
        <a:lstStyle/>
        <a:p>
          <a:endParaRPr lang="en-US"/>
        </a:p>
      </dgm:t>
    </dgm:pt>
    <dgm:pt modelId="{A93077F7-A468-4AB8-B2EF-E8C1D372EA08}">
      <dgm:prSet custT="1"/>
      <dgm:spPr/>
      <dgm:t>
        <a:bodyPr/>
        <a:lstStyle/>
        <a:p>
          <a:pPr rtl="0"/>
          <a:r>
            <a:rPr lang="en-US" sz="3200" b="1" smtClean="0"/>
            <a:t>Beneficiaries of School Latrines</a:t>
          </a:r>
          <a:endParaRPr lang="en-US" sz="3200" b="1"/>
        </a:p>
      </dgm:t>
    </dgm:pt>
    <dgm:pt modelId="{5A491A22-2A29-4D0B-83FD-715B3AE6271C}" cxnId="{530CE235-D22B-48E4-B088-0EDB724646E2}" type="parTrans">
      <dgm:prSet/>
      <dgm:spPr/>
      <dgm:t>
        <a:bodyPr/>
        <a:lstStyle/>
        <a:p>
          <a:endParaRPr lang="en-US"/>
        </a:p>
      </dgm:t>
    </dgm:pt>
    <dgm:pt modelId="{5F7F68EC-D660-437C-899E-9C98C9BA381A}" cxnId="{530CE235-D22B-48E4-B088-0EDB724646E2}" type="sibTrans">
      <dgm:prSet/>
      <dgm:spPr/>
      <dgm:t>
        <a:bodyPr/>
        <a:lstStyle/>
        <a:p>
          <a:endParaRPr lang="en-US"/>
        </a:p>
      </dgm:t>
    </dgm:pt>
    <dgm:pt modelId="{C9A417FF-672F-4001-9703-CF5BDDEF0C06}" type="pres">
      <dgm:prSet presAssocID="{2771BA6E-CE01-46EA-ACC7-27AB0B7B6DD4}" presName="linear" presStyleCnt="0">
        <dgm:presLayoutVars>
          <dgm:animLvl val="lvl"/>
          <dgm:resizeHandles val="exact"/>
        </dgm:presLayoutVars>
      </dgm:prSet>
      <dgm:spPr/>
      <dgm:t>
        <a:bodyPr/>
        <a:lstStyle/>
        <a:p>
          <a:endParaRPr lang="en-US"/>
        </a:p>
      </dgm:t>
    </dgm:pt>
    <dgm:pt modelId="{BF2E3E53-25D6-446E-B667-1286205EA0C0}" type="pres">
      <dgm:prSet presAssocID="{A93077F7-A468-4AB8-B2EF-E8C1D372EA08}" presName="parentText" presStyleLbl="node1" presStyleIdx="0" presStyleCnt="1">
        <dgm:presLayoutVars>
          <dgm:chMax val="0"/>
          <dgm:bulletEnabled val="1"/>
        </dgm:presLayoutVars>
      </dgm:prSet>
      <dgm:spPr/>
      <dgm:t>
        <a:bodyPr/>
        <a:lstStyle/>
        <a:p>
          <a:endParaRPr lang="en-US"/>
        </a:p>
      </dgm:t>
    </dgm:pt>
  </dgm:ptLst>
  <dgm:cxnLst>
    <dgm:cxn modelId="{530CE235-D22B-48E4-B088-0EDB724646E2}" srcId="{2771BA6E-CE01-46EA-ACC7-27AB0B7B6DD4}" destId="{A93077F7-A468-4AB8-B2EF-E8C1D372EA08}" srcOrd="0" destOrd="0" parTransId="{5A491A22-2A29-4D0B-83FD-715B3AE6271C}" sibTransId="{5F7F68EC-D660-437C-899E-9C98C9BA381A}"/>
    <dgm:cxn modelId="{64C96C0D-BF8C-4E6F-8DFD-A773DE10F277}" type="presOf" srcId="{2771BA6E-CE01-46EA-ACC7-27AB0B7B6DD4}" destId="{C9A417FF-672F-4001-9703-CF5BDDEF0C06}" srcOrd="0" destOrd="0" presId="urn:microsoft.com/office/officeart/2005/8/layout/vList2#11"/>
    <dgm:cxn modelId="{D09E9DA3-EE8B-46FC-B1DC-3885CE65255D}" type="presOf" srcId="{A93077F7-A468-4AB8-B2EF-E8C1D372EA08}" destId="{BF2E3E53-25D6-446E-B667-1286205EA0C0}" srcOrd="0" destOrd="0" presId="urn:microsoft.com/office/officeart/2005/8/layout/vList2#11"/>
    <dgm:cxn modelId="{E9660923-ED82-4B55-AC9D-C84503FCC628}" type="presParOf" srcId="{C9A417FF-672F-4001-9703-CF5BDDEF0C06}" destId="{BF2E3E53-25D6-446E-B667-1286205EA0C0}" srcOrd="0" destOrd="0" presId="urn:microsoft.com/office/officeart/2005/8/layout/vList2#1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560ED03B-F9B2-489D-A15D-597513BBEBD7}" type="doc">
      <dgm:prSet loTypeId="urn:microsoft.com/office/officeart/2005/8/layout/StepDownProcess#1" loCatId="process" qsTypeId="urn:microsoft.com/office/officeart/2005/8/quickstyle/simple1#19" qsCatId="simple" csTypeId="urn:microsoft.com/office/officeart/2005/8/colors/accent1_2#24" csCatId="accent1" phldr="1"/>
      <dgm:spPr/>
      <dgm:t>
        <a:bodyPr/>
        <a:lstStyle/>
        <a:p>
          <a:endParaRPr lang="en-US"/>
        </a:p>
      </dgm:t>
    </dgm:pt>
    <dgm:pt modelId="{706882DA-1260-4C01-97D0-1FF788CB7570}">
      <dgm:prSet custT="1"/>
      <dgm:spPr/>
      <dgm:t>
        <a:bodyPr/>
        <a:lstStyle/>
        <a:p>
          <a:pPr rtl="0"/>
          <a:r>
            <a:rPr lang="en-US" sz="1600" smtClean="0"/>
            <a:t>One of the main focus areas of COWASH IV is the construction of improved latrines for institutions (schools and health facilities) and rural households.</a:t>
          </a:r>
          <a:endParaRPr lang="en-US" sz="1600"/>
        </a:p>
      </dgm:t>
    </dgm:pt>
    <dgm:pt modelId="{4C36476C-B039-47C4-B299-23269F8AB4D3}" cxnId="{40B13B8F-F828-4B4E-B1BB-D5D6DCB428F0}" type="parTrans">
      <dgm:prSet/>
      <dgm:spPr/>
      <dgm:t>
        <a:bodyPr/>
        <a:lstStyle/>
        <a:p>
          <a:endParaRPr lang="en-US" sz="2000"/>
        </a:p>
      </dgm:t>
    </dgm:pt>
    <dgm:pt modelId="{E4F46428-479C-40A4-AA8E-BE758CFB5311}" cxnId="{40B13B8F-F828-4B4E-B1BB-D5D6DCB428F0}" type="sibTrans">
      <dgm:prSet/>
      <dgm:spPr/>
      <dgm:t>
        <a:bodyPr/>
        <a:lstStyle/>
        <a:p>
          <a:endParaRPr lang="en-US" sz="2000"/>
        </a:p>
      </dgm:t>
    </dgm:pt>
    <dgm:pt modelId="{89EA7316-6A09-4246-9DCC-25DB8F2D1583}">
      <dgm:prSet custT="1"/>
      <dgm:spPr/>
      <dgm:t>
        <a:bodyPr/>
        <a:lstStyle/>
        <a:p>
          <a:pPr rtl="0"/>
          <a:r>
            <a:rPr lang="en-US" sz="1600" dirty="0" smtClean="0"/>
            <a:t>Since the launching of COWASH IV in the project </a:t>
          </a:r>
          <a:r>
            <a:rPr lang="en-US" sz="1600" dirty="0" err="1" smtClean="0"/>
            <a:t>woredas</a:t>
          </a:r>
          <a:r>
            <a:rPr lang="en-US" sz="1600" dirty="0" smtClean="0"/>
            <a:t>, 38 schools of the project </a:t>
          </a:r>
          <a:r>
            <a:rPr lang="en-US" sz="1600" dirty="0" err="1" smtClean="0"/>
            <a:t>woredas</a:t>
          </a:r>
          <a:r>
            <a:rPr lang="en-US" sz="1600" dirty="0" smtClean="0"/>
            <a:t> have got access to school-improved latrines constructed as per the standard (female and male students each 1 block with four seats and 1 block for teachers).</a:t>
          </a:r>
          <a:endParaRPr lang="en-US" sz="1600" dirty="0"/>
        </a:p>
      </dgm:t>
    </dgm:pt>
    <dgm:pt modelId="{3EE3D0BC-F406-45E6-B23B-CDAD927411FD}" cxnId="{9D06177F-8C91-4308-952A-3ACE966CC788}" type="parTrans">
      <dgm:prSet/>
      <dgm:spPr/>
      <dgm:t>
        <a:bodyPr/>
        <a:lstStyle/>
        <a:p>
          <a:endParaRPr lang="en-US" sz="2000"/>
        </a:p>
      </dgm:t>
    </dgm:pt>
    <dgm:pt modelId="{287838D3-8AB2-4AF2-8660-05E39F255AAA}" cxnId="{9D06177F-8C91-4308-952A-3ACE966CC788}" type="sibTrans">
      <dgm:prSet/>
      <dgm:spPr/>
      <dgm:t>
        <a:bodyPr/>
        <a:lstStyle/>
        <a:p>
          <a:endParaRPr lang="en-US" sz="2000"/>
        </a:p>
      </dgm:t>
    </dgm:pt>
    <dgm:pt modelId="{7B6A0CA4-BA9B-4BED-91B1-794CF3C06A6E}" type="pres">
      <dgm:prSet presAssocID="{560ED03B-F9B2-489D-A15D-597513BBEBD7}" presName="rootnode" presStyleCnt="0">
        <dgm:presLayoutVars>
          <dgm:chMax/>
          <dgm:chPref/>
          <dgm:dir/>
          <dgm:animLvl val="lvl"/>
        </dgm:presLayoutVars>
      </dgm:prSet>
      <dgm:spPr/>
      <dgm:t>
        <a:bodyPr/>
        <a:lstStyle/>
        <a:p>
          <a:endParaRPr lang="en-US"/>
        </a:p>
      </dgm:t>
    </dgm:pt>
    <dgm:pt modelId="{66EBC0DC-5120-4E91-9D54-F73B4D94A43A}" type="pres">
      <dgm:prSet presAssocID="{706882DA-1260-4C01-97D0-1FF788CB7570}" presName="composite" presStyleCnt="0"/>
      <dgm:spPr/>
    </dgm:pt>
    <dgm:pt modelId="{16BC7DFE-A239-4412-A034-BF4CBFED6480}" type="pres">
      <dgm:prSet presAssocID="{706882DA-1260-4C01-97D0-1FF788CB7570}" presName="bentUpArrow1" presStyleLbl="alignImgPlace1" presStyleIdx="0" presStyleCnt="1"/>
      <dgm:spPr/>
    </dgm:pt>
    <dgm:pt modelId="{036D2A86-5023-4FDE-A5A1-564FDD2F4A10}" type="pres">
      <dgm:prSet presAssocID="{706882DA-1260-4C01-97D0-1FF788CB7570}" presName="ParentText" presStyleLbl="node1" presStyleIdx="0" presStyleCnt="2">
        <dgm:presLayoutVars>
          <dgm:chMax val="1"/>
          <dgm:chPref val="1"/>
          <dgm:bulletEnabled val="1"/>
        </dgm:presLayoutVars>
      </dgm:prSet>
      <dgm:spPr/>
      <dgm:t>
        <a:bodyPr/>
        <a:lstStyle/>
        <a:p>
          <a:endParaRPr lang="en-US"/>
        </a:p>
      </dgm:t>
    </dgm:pt>
    <dgm:pt modelId="{245FD4FE-E4DA-4FEA-A300-ECC253FFAE32}" type="pres">
      <dgm:prSet presAssocID="{706882DA-1260-4C01-97D0-1FF788CB7570}" presName="ChildText" presStyleLbl="revTx" presStyleIdx="0" presStyleCnt="1">
        <dgm:presLayoutVars>
          <dgm:chMax val="0"/>
          <dgm:chPref val="0"/>
          <dgm:bulletEnabled val="1"/>
        </dgm:presLayoutVars>
      </dgm:prSet>
      <dgm:spPr/>
    </dgm:pt>
    <dgm:pt modelId="{9A031234-BBC9-4DA5-A25A-FBF51D079BE3}" type="pres">
      <dgm:prSet presAssocID="{E4F46428-479C-40A4-AA8E-BE758CFB5311}" presName="sibTrans" presStyleCnt="0"/>
      <dgm:spPr/>
    </dgm:pt>
    <dgm:pt modelId="{3D0D474D-9210-40D4-A043-B69F08DF5590}" type="pres">
      <dgm:prSet presAssocID="{89EA7316-6A09-4246-9DCC-25DB8F2D1583}" presName="composite" presStyleCnt="0"/>
      <dgm:spPr/>
    </dgm:pt>
    <dgm:pt modelId="{9B5FB06B-9ECD-4429-A158-9850E703CC41}" type="pres">
      <dgm:prSet presAssocID="{89EA7316-6A09-4246-9DCC-25DB8F2D1583}" presName="ParentText" presStyleLbl="node1" presStyleIdx="1" presStyleCnt="2">
        <dgm:presLayoutVars>
          <dgm:chMax val="1"/>
          <dgm:chPref val="1"/>
          <dgm:bulletEnabled val="1"/>
        </dgm:presLayoutVars>
      </dgm:prSet>
      <dgm:spPr/>
      <dgm:t>
        <a:bodyPr/>
        <a:lstStyle/>
        <a:p>
          <a:endParaRPr lang="en-US"/>
        </a:p>
      </dgm:t>
    </dgm:pt>
  </dgm:ptLst>
  <dgm:cxnLst>
    <dgm:cxn modelId="{40B13B8F-F828-4B4E-B1BB-D5D6DCB428F0}" srcId="{560ED03B-F9B2-489D-A15D-597513BBEBD7}" destId="{706882DA-1260-4C01-97D0-1FF788CB7570}" srcOrd="0" destOrd="0" parTransId="{4C36476C-B039-47C4-B299-23269F8AB4D3}" sibTransId="{E4F46428-479C-40A4-AA8E-BE758CFB5311}"/>
    <dgm:cxn modelId="{8F0BBED2-51AD-4715-961D-62082ECCE5E8}" type="presOf" srcId="{560ED03B-F9B2-489D-A15D-597513BBEBD7}" destId="{7B6A0CA4-BA9B-4BED-91B1-794CF3C06A6E}" srcOrd="0" destOrd="0" presId="urn:microsoft.com/office/officeart/2005/8/layout/StepDownProcess#1"/>
    <dgm:cxn modelId="{2F39F31B-3819-4D1A-9F3D-7142061B7306}" type="presOf" srcId="{706882DA-1260-4C01-97D0-1FF788CB7570}" destId="{036D2A86-5023-4FDE-A5A1-564FDD2F4A10}" srcOrd="0" destOrd="0" presId="urn:microsoft.com/office/officeart/2005/8/layout/StepDownProcess#1"/>
    <dgm:cxn modelId="{5AE655EB-C459-4CF5-919E-8B3557F7F2C9}" type="presOf" srcId="{89EA7316-6A09-4246-9DCC-25DB8F2D1583}" destId="{9B5FB06B-9ECD-4429-A158-9850E703CC41}" srcOrd="0" destOrd="0" presId="urn:microsoft.com/office/officeart/2005/8/layout/StepDownProcess#1"/>
    <dgm:cxn modelId="{9D06177F-8C91-4308-952A-3ACE966CC788}" srcId="{560ED03B-F9B2-489D-A15D-597513BBEBD7}" destId="{89EA7316-6A09-4246-9DCC-25DB8F2D1583}" srcOrd="1" destOrd="0" parTransId="{3EE3D0BC-F406-45E6-B23B-CDAD927411FD}" sibTransId="{287838D3-8AB2-4AF2-8660-05E39F255AAA}"/>
    <dgm:cxn modelId="{4F9E350D-11F9-4227-8860-C88E3B3B7D31}" type="presParOf" srcId="{7B6A0CA4-BA9B-4BED-91B1-794CF3C06A6E}" destId="{66EBC0DC-5120-4E91-9D54-F73B4D94A43A}" srcOrd="0" destOrd="0" presId="urn:microsoft.com/office/officeart/2005/8/layout/StepDownProcess#1"/>
    <dgm:cxn modelId="{CE1139E4-4627-4653-9B17-2D12891C1AD5}" type="presParOf" srcId="{66EBC0DC-5120-4E91-9D54-F73B4D94A43A}" destId="{16BC7DFE-A239-4412-A034-BF4CBFED6480}" srcOrd="0" destOrd="0" presId="urn:microsoft.com/office/officeart/2005/8/layout/StepDownProcess#1"/>
    <dgm:cxn modelId="{5E33CC3D-2F50-4A76-A3CE-0A9755822062}" type="presParOf" srcId="{66EBC0DC-5120-4E91-9D54-F73B4D94A43A}" destId="{036D2A86-5023-4FDE-A5A1-564FDD2F4A10}" srcOrd="1" destOrd="0" presId="urn:microsoft.com/office/officeart/2005/8/layout/StepDownProcess#1"/>
    <dgm:cxn modelId="{1BEC2F7E-9675-4FE1-AFC6-EB2F58E05080}" type="presParOf" srcId="{66EBC0DC-5120-4E91-9D54-F73B4D94A43A}" destId="{245FD4FE-E4DA-4FEA-A300-ECC253FFAE32}" srcOrd="2" destOrd="0" presId="urn:microsoft.com/office/officeart/2005/8/layout/StepDownProcess#1"/>
    <dgm:cxn modelId="{CBD57573-47FB-460C-8960-4248E8F3E87C}" type="presParOf" srcId="{7B6A0CA4-BA9B-4BED-91B1-794CF3C06A6E}" destId="{9A031234-BBC9-4DA5-A25A-FBF51D079BE3}" srcOrd="1" destOrd="0" presId="urn:microsoft.com/office/officeart/2005/8/layout/StepDownProcess#1"/>
    <dgm:cxn modelId="{1046EC34-7B55-4B55-A56D-03CA1EC6C549}" type="presParOf" srcId="{7B6A0CA4-BA9B-4BED-91B1-794CF3C06A6E}" destId="{3D0D474D-9210-40D4-A043-B69F08DF5590}" srcOrd="2" destOrd="0" presId="urn:microsoft.com/office/officeart/2005/8/layout/StepDownProcess#1"/>
    <dgm:cxn modelId="{EF06FD77-CCD2-45FD-96C6-A2041A73FFE3}" type="presParOf" srcId="{3D0D474D-9210-40D4-A043-B69F08DF5590}" destId="{9B5FB06B-9ECD-4429-A158-9850E703CC41}" srcOrd="0" destOrd="0" presId="urn:microsoft.com/office/officeart/2005/8/layout/StepDownProcess#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5F294335-CED6-48BA-BFCB-D1261E635118}" type="doc">
      <dgm:prSet loTypeId="urn:microsoft.com/office/officeart/2005/8/layout/vList2#12" loCatId="list" qsTypeId="urn:microsoft.com/office/officeart/2005/8/quickstyle/simple1#20" qsCatId="simple" csTypeId="urn:microsoft.com/office/officeart/2005/8/colors/accent1_2#25" csCatId="accent1"/>
      <dgm:spPr/>
      <dgm:t>
        <a:bodyPr/>
        <a:lstStyle/>
        <a:p>
          <a:endParaRPr lang="en-US"/>
        </a:p>
      </dgm:t>
    </dgm:pt>
    <dgm:pt modelId="{530C5782-6846-46A8-9441-8040D131C027}">
      <dgm:prSet custT="1"/>
      <dgm:spPr/>
      <dgm:t>
        <a:bodyPr/>
        <a:lstStyle/>
        <a:p>
          <a:pPr rtl="0"/>
          <a:r>
            <a:rPr lang="en-US" sz="2800" smtClean="0"/>
            <a:t>Health Institution WASH</a:t>
          </a:r>
          <a:endParaRPr lang="en-US" sz="2800"/>
        </a:p>
      </dgm:t>
    </dgm:pt>
    <dgm:pt modelId="{ED28798D-311E-4CA7-9304-2B35D5AA77B0}" cxnId="{20ACFF3A-186D-4E5D-AC9B-9345B98276A3}" type="parTrans">
      <dgm:prSet/>
      <dgm:spPr/>
      <dgm:t>
        <a:bodyPr/>
        <a:lstStyle/>
        <a:p>
          <a:endParaRPr lang="en-US"/>
        </a:p>
      </dgm:t>
    </dgm:pt>
    <dgm:pt modelId="{84982FBE-4843-444F-9C82-BB277CC1F7C0}" cxnId="{20ACFF3A-186D-4E5D-AC9B-9345B98276A3}" type="sibTrans">
      <dgm:prSet/>
      <dgm:spPr/>
      <dgm:t>
        <a:bodyPr/>
        <a:lstStyle/>
        <a:p>
          <a:endParaRPr lang="en-US"/>
        </a:p>
      </dgm:t>
    </dgm:pt>
    <dgm:pt modelId="{68F89DD6-254B-42A1-A8D7-E06DB73719D3}" type="pres">
      <dgm:prSet presAssocID="{5F294335-CED6-48BA-BFCB-D1261E635118}" presName="linear" presStyleCnt="0">
        <dgm:presLayoutVars>
          <dgm:animLvl val="lvl"/>
          <dgm:resizeHandles val="exact"/>
        </dgm:presLayoutVars>
      </dgm:prSet>
      <dgm:spPr/>
      <dgm:t>
        <a:bodyPr/>
        <a:lstStyle/>
        <a:p>
          <a:endParaRPr lang="en-US"/>
        </a:p>
      </dgm:t>
    </dgm:pt>
    <dgm:pt modelId="{F842A416-F7D7-41B7-8240-1877A5D0B766}" type="pres">
      <dgm:prSet presAssocID="{530C5782-6846-46A8-9441-8040D131C027}" presName="parentText" presStyleLbl="node1" presStyleIdx="0" presStyleCnt="1">
        <dgm:presLayoutVars>
          <dgm:chMax val="0"/>
          <dgm:bulletEnabled val="1"/>
        </dgm:presLayoutVars>
      </dgm:prSet>
      <dgm:spPr/>
      <dgm:t>
        <a:bodyPr/>
        <a:lstStyle/>
        <a:p>
          <a:endParaRPr lang="en-US"/>
        </a:p>
      </dgm:t>
    </dgm:pt>
  </dgm:ptLst>
  <dgm:cxnLst>
    <dgm:cxn modelId="{20ACFF3A-186D-4E5D-AC9B-9345B98276A3}" srcId="{5F294335-CED6-48BA-BFCB-D1261E635118}" destId="{530C5782-6846-46A8-9441-8040D131C027}" srcOrd="0" destOrd="0" parTransId="{ED28798D-311E-4CA7-9304-2B35D5AA77B0}" sibTransId="{84982FBE-4843-444F-9C82-BB277CC1F7C0}"/>
    <dgm:cxn modelId="{BDA72014-73A7-4689-B9A1-25531BC3F771}" type="presOf" srcId="{5F294335-CED6-48BA-BFCB-D1261E635118}" destId="{68F89DD6-254B-42A1-A8D7-E06DB73719D3}" srcOrd="0" destOrd="0" presId="urn:microsoft.com/office/officeart/2005/8/layout/vList2#12"/>
    <dgm:cxn modelId="{604C887C-E6F9-4B3C-935B-0B46045891A4}" type="presOf" srcId="{530C5782-6846-46A8-9441-8040D131C027}" destId="{F842A416-F7D7-41B7-8240-1877A5D0B766}" srcOrd="0" destOrd="0" presId="urn:microsoft.com/office/officeart/2005/8/layout/vList2#12"/>
    <dgm:cxn modelId="{632729FD-C8D1-4BFE-AA63-B35D4135293D}" type="presParOf" srcId="{68F89DD6-254B-42A1-A8D7-E06DB73719D3}" destId="{F842A416-F7D7-41B7-8240-1877A5D0B766}" srcOrd="0" destOrd="0" presId="urn:microsoft.com/office/officeart/2005/8/layout/vList2#1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1DAE6860-99CE-49BE-8FA9-7B23D4FFE5AC}" type="doc">
      <dgm:prSet loTypeId="urn:microsoft.com/office/officeart/2005/8/layout/vList2#13" loCatId="list" qsTypeId="urn:microsoft.com/office/officeart/2005/8/quickstyle/simple1#21" qsCatId="simple" csTypeId="urn:microsoft.com/office/officeart/2005/8/colors/accent1_2#26" csCatId="accent1" phldr="1"/>
      <dgm:spPr/>
      <dgm:t>
        <a:bodyPr/>
        <a:lstStyle/>
        <a:p>
          <a:endParaRPr lang="en-US"/>
        </a:p>
      </dgm:t>
    </dgm:pt>
    <dgm:pt modelId="{2BA4C079-270A-4315-95A4-A918D4D98A02}">
      <dgm:prSet custT="1"/>
      <dgm:spPr/>
      <dgm:t>
        <a:bodyPr/>
        <a:lstStyle/>
        <a:p>
          <a:pPr algn="just" rtl="0"/>
          <a:r>
            <a:rPr lang="en-US" sz="2800" dirty="0" smtClean="0"/>
            <a:t>Improving the water supply situation of the health institutions, having already improved latrine access, is one of the focus areas of COWASH IV.</a:t>
          </a:r>
          <a:endParaRPr lang="en-US" sz="2800" dirty="0"/>
        </a:p>
      </dgm:t>
    </dgm:pt>
    <dgm:pt modelId="{611E970E-7F2A-4BBA-A3EA-DB316EDA8A9D}" cxnId="{AF7E7F1C-ABF6-41F0-A22C-7FF7BE589345}" type="parTrans">
      <dgm:prSet/>
      <dgm:spPr/>
      <dgm:t>
        <a:bodyPr/>
        <a:lstStyle/>
        <a:p>
          <a:pPr algn="just"/>
          <a:endParaRPr lang="en-US" sz="1400"/>
        </a:p>
      </dgm:t>
    </dgm:pt>
    <dgm:pt modelId="{8BD87B97-53E2-4D73-980B-7D86676C4FBB}" cxnId="{AF7E7F1C-ABF6-41F0-A22C-7FF7BE589345}" type="sibTrans">
      <dgm:prSet/>
      <dgm:spPr/>
      <dgm:t>
        <a:bodyPr/>
        <a:lstStyle/>
        <a:p>
          <a:pPr algn="just"/>
          <a:endParaRPr lang="en-US" sz="1400"/>
        </a:p>
      </dgm:t>
    </dgm:pt>
    <dgm:pt modelId="{DBAA1114-E2BB-4183-9F27-57ABAB114667}">
      <dgm:prSet custT="1"/>
      <dgm:spPr/>
      <dgm:t>
        <a:bodyPr/>
        <a:lstStyle/>
        <a:p>
          <a:pPr algn="just" rtl="0"/>
          <a:r>
            <a:rPr lang="en-US" sz="2800" dirty="0" smtClean="0"/>
            <a:t>Hence, since the launching of COWASH IV, rural health institutions /health centers and health posts/ have got 32 improved water and 25 latrines as per the standards. </a:t>
          </a:r>
          <a:endParaRPr lang="en-US" sz="2800" dirty="0"/>
        </a:p>
      </dgm:t>
    </dgm:pt>
    <dgm:pt modelId="{AF4B208F-B950-4253-8976-80822CC6E535}" cxnId="{92E413C4-6B3C-48BA-9821-3B4AC620F811}" type="parTrans">
      <dgm:prSet/>
      <dgm:spPr/>
      <dgm:t>
        <a:bodyPr/>
        <a:lstStyle/>
        <a:p>
          <a:pPr algn="just"/>
          <a:endParaRPr lang="en-US" sz="1400"/>
        </a:p>
      </dgm:t>
    </dgm:pt>
    <dgm:pt modelId="{5A8866D8-EBCB-4A6A-9A3D-F526E8C7B568}" cxnId="{92E413C4-6B3C-48BA-9821-3B4AC620F811}" type="sibTrans">
      <dgm:prSet/>
      <dgm:spPr/>
      <dgm:t>
        <a:bodyPr/>
        <a:lstStyle/>
        <a:p>
          <a:pPr algn="just"/>
          <a:endParaRPr lang="en-US" sz="1400"/>
        </a:p>
      </dgm:t>
    </dgm:pt>
    <dgm:pt modelId="{84750DEE-CE0B-469D-9CC9-9FE8675583DA}" type="pres">
      <dgm:prSet presAssocID="{1DAE6860-99CE-49BE-8FA9-7B23D4FFE5AC}" presName="linear" presStyleCnt="0">
        <dgm:presLayoutVars>
          <dgm:animLvl val="lvl"/>
          <dgm:resizeHandles val="exact"/>
        </dgm:presLayoutVars>
      </dgm:prSet>
      <dgm:spPr/>
      <dgm:t>
        <a:bodyPr/>
        <a:lstStyle/>
        <a:p>
          <a:endParaRPr lang="en-US"/>
        </a:p>
      </dgm:t>
    </dgm:pt>
    <dgm:pt modelId="{A20C1CF8-22A3-46EA-AB66-4731FFC0752F}" type="pres">
      <dgm:prSet presAssocID="{2BA4C079-270A-4315-95A4-A918D4D98A02}" presName="parentText" presStyleLbl="node1" presStyleIdx="0" presStyleCnt="2" custLinFactNeighborY="-27621">
        <dgm:presLayoutVars>
          <dgm:chMax val="0"/>
          <dgm:bulletEnabled val="1"/>
        </dgm:presLayoutVars>
      </dgm:prSet>
      <dgm:spPr/>
      <dgm:t>
        <a:bodyPr/>
        <a:lstStyle/>
        <a:p>
          <a:endParaRPr lang="en-US"/>
        </a:p>
      </dgm:t>
    </dgm:pt>
    <dgm:pt modelId="{6696FF25-291F-4765-BA30-63DADBFFF2EC}" type="pres">
      <dgm:prSet presAssocID="{8BD87B97-53E2-4D73-980B-7D86676C4FBB}" presName="spacer" presStyleCnt="0"/>
      <dgm:spPr/>
    </dgm:pt>
    <dgm:pt modelId="{98FC8233-A5B4-40E1-A54C-424A62B5BF66}" type="pres">
      <dgm:prSet presAssocID="{DBAA1114-E2BB-4183-9F27-57ABAB114667}" presName="parentText" presStyleLbl="node1" presStyleIdx="1" presStyleCnt="2">
        <dgm:presLayoutVars>
          <dgm:chMax val="0"/>
          <dgm:bulletEnabled val="1"/>
        </dgm:presLayoutVars>
      </dgm:prSet>
      <dgm:spPr/>
      <dgm:t>
        <a:bodyPr/>
        <a:lstStyle/>
        <a:p>
          <a:endParaRPr lang="en-US"/>
        </a:p>
      </dgm:t>
    </dgm:pt>
  </dgm:ptLst>
  <dgm:cxnLst>
    <dgm:cxn modelId="{CD4798F3-2504-4853-8737-D7684C015D33}" type="presOf" srcId="{DBAA1114-E2BB-4183-9F27-57ABAB114667}" destId="{98FC8233-A5B4-40E1-A54C-424A62B5BF66}" srcOrd="0" destOrd="0" presId="urn:microsoft.com/office/officeart/2005/8/layout/vList2#13"/>
    <dgm:cxn modelId="{171DC7E7-B6B5-4873-B00B-3C09A31CB82E}" type="presOf" srcId="{2BA4C079-270A-4315-95A4-A918D4D98A02}" destId="{A20C1CF8-22A3-46EA-AB66-4731FFC0752F}" srcOrd="0" destOrd="0" presId="urn:microsoft.com/office/officeart/2005/8/layout/vList2#13"/>
    <dgm:cxn modelId="{FC3DB677-5D21-4024-9734-C281590602B1}" type="presOf" srcId="{1DAE6860-99CE-49BE-8FA9-7B23D4FFE5AC}" destId="{84750DEE-CE0B-469D-9CC9-9FE8675583DA}" srcOrd="0" destOrd="0" presId="urn:microsoft.com/office/officeart/2005/8/layout/vList2#13"/>
    <dgm:cxn modelId="{AF7E7F1C-ABF6-41F0-A22C-7FF7BE589345}" srcId="{1DAE6860-99CE-49BE-8FA9-7B23D4FFE5AC}" destId="{2BA4C079-270A-4315-95A4-A918D4D98A02}" srcOrd="0" destOrd="0" parTransId="{611E970E-7F2A-4BBA-A3EA-DB316EDA8A9D}" sibTransId="{8BD87B97-53E2-4D73-980B-7D86676C4FBB}"/>
    <dgm:cxn modelId="{92E413C4-6B3C-48BA-9821-3B4AC620F811}" srcId="{1DAE6860-99CE-49BE-8FA9-7B23D4FFE5AC}" destId="{DBAA1114-E2BB-4183-9F27-57ABAB114667}" srcOrd="1" destOrd="0" parTransId="{AF4B208F-B950-4253-8976-80822CC6E535}" sibTransId="{5A8866D8-EBCB-4A6A-9A3D-F526E8C7B568}"/>
    <dgm:cxn modelId="{1860D5E5-3E58-4F7B-BE09-81E7B406E92B}" type="presParOf" srcId="{84750DEE-CE0B-469D-9CC9-9FE8675583DA}" destId="{A20C1CF8-22A3-46EA-AB66-4731FFC0752F}" srcOrd="0" destOrd="0" presId="urn:microsoft.com/office/officeart/2005/8/layout/vList2#13"/>
    <dgm:cxn modelId="{5661EECC-1366-4354-8234-8FBE37C80289}" type="presParOf" srcId="{84750DEE-CE0B-469D-9CC9-9FE8675583DA}" destId="{6696FF25-291F-4765-BA30-63DADBFFF2EC}" srcOrd="1" destOrd="0" presId="urn:microsoft.com/office/officeart/2005/8/layout/vList2#13"/>
    <dgm:cxn modelId="{879CC558-79F5-4B04-B975-B09EF2914E16}" type="presParOf" srcId="{84750DEE-CE0B-469D-9CC9-9FE8675583DA}" destId="{98FC8233-A5B4-40E1-A54C-424A62B5BF66}" srcOrd="2" destOrd="0" presId="urn:microsoft.com/office/officeart/2005/8/layout/vList2#1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28D8DB20-78FC-409F-BE3D-71882861AA43}" type="doc">
      <dgm:prSet loTypeId="urn:microsoft.com/office/officeart/2005/8/layout/vList2#14" loCatId="list" qsTypeId="urn:microsoft.com/office/officeart/2005/8/quickstyle/simple1#22" qsCatId="simple" csTypeId="urn:microsoft.com/office/officeart/2005/8/colors/accent1_2#27" csCatId="accent1" phldr="1"/>
      <dgm:spPr/>
      <dgm:t>
        <a:bodyPr/>
        <a:lstStyle/>
        <a:p>
          <a:endParaRPr lang="en-US"/>
        </a:p>
      </dgm:t>
    </dgm:pt>
    <dgm:pt modelId="{50E0E904-3533-433A-94F0-16C48AC40567}">
      <dgm:prSet custT="1"/>
      <dgm:spPr/>
      <dgm:t>
        <a:bodyPr/>
        <a:lstStyle/>
        <a:p>
          <a:pPr rtl="0"/>
          <a:endParaRPr lang="en-US" sz="2800" dirty="0" smtClean="0"/>
        </a:p>
        <a:p>
          <a:pPr rtl="0"/>
          <a:r>
            <a:rPr lang="en-US" sz="2800" dirty="0" smtClean="0"/>
            <a:t>Human Capacity of COWASH IV Stakeholder</a:t>
          </a:r>
          <a:br>
            <a:rPr lang="en-US" sz="2800" dirty="0" smtClean="0"/>
          </a:br>
          <a:endParaRPr lang="en-US" sz="2800" dirty="0"/>
        </a:p>
      </dgm:t>
    </dgm:pt>
    <dgm:pt modelId="{09431C13-D130-4A2D-86FF-046AE2E0151F}" cxnId="{B53119E0-6DB0-4E18-830C-EFC0C1BA8DB3}" type="parTrans">
      <dgm:prSet/>
      <dgm:spPr/>
      <dgm:t>
        <a:bodyPr/>
        <a:lstStyle/>
        <a:p>
          <a:endParaRPr lang="en-US"/>
        </a:p>
      </dgm:t>
    </dgm:pt>
    <dgm:pt modelId="{B9CBC738-C9BE-44D4-859F-6D1C74D56CA0}" cxnId="{B53119E0-6DB0-4E18-830C-EFC0C1BA8DB3}" type="sibTrans">
      <dgm:prSet/>
      <dgm:spPr/>
      <dgm:t>
        <a:bodyPr/>
        <a:lstStyle/>
        <a:p>
          <a:endParaRPr lang="en-US"/>
        </a:p>
      </dgm:t>
    </dgm:pt>
    <dgm:pt modelId="{236FB8EF-95DF-46B8-8A37-8CDA1858A2CE}" type="pres">
      <dgm:prSet presAssocID="{28D8DB20-78FC-409F-BE3D-71882861AA43}" presName="linear" presStyleCnt="0">
        <dgm:presLayoutVars>
          <dgm:animLvl val="lvl"/>
          <dgm:resizeHandles val="exact"/>
        </dgm:presLayoutVars>
      </dgm:prSet>
      <dgm:spPr/>
      <dgm:t>
        <a:bodyPr/>
        <a:lstStyle/>
        <a:p>
          <a:endParaRPr lang="en-US"/>
        </a:p>
      </dgm:t>
    </dgm:pt>
    <dgm:pt modelId="{FE421342-1F52-449C-B451-570EF4435DF3}" type="pres">
      <dgm:prSet presAssocID="{50E0E904-3533-433A-94F0-16C48AC40567}" presName="parentText" presStyleLbl="node1" presStyleIdx="0" presStyleCnt="1">
        <dgm:presLayoutVars>
          <dgm:chMax val="0"/>
          <dgm:bulletEnabled val="1"/>
        </dgm:presLayoutVars>
      </dgm:prSet>
      <dgm:spPr/>
      <dgm:t>
        <a:bodyPr/>
        <a:lstStyle/>
        <a:p>
          <a:endParaRPr lang="en-US"/>
        </a:p>
      </dgm:t>
    </dgm:pt>
  </dgm:ptLst>
  <dgm:cxnLst>
    <dgm:cxn modelId="{B53119E0-6DB0-4E18-830C-EFC0C1BA8DB3}" srcId="{28D8DB20-78FC-409F-BE3D-71882861AA43}" destId="{50E0E904-3533-433A-94F0-16C48AC40567}" srcOrd="0" destOrd="0" parTransId="{09431C13-D130-4A2D-86FF-046AE2E0151F}" sibTransId="{B9CBC738-C9BE-44D4-859F-6D1C74D56CA0}"/>
    <dgm:cxn modelId="{D2559B9E-6532-420C-A394-7B41935120E6}" type="presOf" srcId="{50E0E904-3533-433A-94F0-16C48AC40567}" destId="{FE421342-1F52-449C-B451-570EF4435DF3}" srcOrd="0" destOrd="0" presId="urn:microsoft.com/office/officeart/2005/8/layout/vList2#14"/>
    <dgm:cxn modelId="{7C08DD3A-B34B-4F57-95A3-97CBFE166A34}" type="presOf" srcId="{28D8DB20-78FC-409F-BE3D-71882861AA43}" destId="{236FB8EF-95DF-46B8-8A37-8CDA1858A2CE}" srcOrd="0" destOrd="0" presId="urn:microsoft.com/office/officeart/2005/8/layout/vList2#14"/>
    <dgm:cxn modelId="{F468F2B1-849D-4B6D-B76D-06C67E4BA3D1}" type="presParOf" srcId="{236FB8EF-95DF-46B8-8A37-8CDA1858A2CE}" destId="{FE421342-1F52-449C-B451-570EF4435DF3}" srcOrd="0" destOrd="0" presId="urn:microsoft.com/office/officeart/2005/8/layout/vList2#14"/>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ECC4EEC4-50CC-4AC0-9ADD-832D135969F2}" type="doc">
      <dgm:prSet loTypeId="urn:microsoft.com/office/officeart/2005/8/layout/vList2#15" loCatId="list" qsTypeId="urn:microsoft.com/office/officeart/2005/8/quickstyle/simple1#23" qsCatId="simple" csTypeId="urn:microsoft.com/office/officeart/2005/8/colors/accent1_2#28" csCatId="accent1" phldr="1"/>
      <dgm:spPr/>
      <dgm:t>
        <a:bodyPr/>
        <a:lstStyle/>
        <a:p>
          <a:endParaRPr lang="en-US"/>
        </a:p>
      </dgm:t>
    </dgm:pt>
    <dgm:pt modelId="{C43450D0-3ED8-4683-B878-C4A954735401}">
      <dgm:prSet/>
      <dgm:spPr/>
      <dgm:t>
        <a:bodyPr/>
        <a:lstStyle/>
        <a:p>
          <a:pPr algn="just" rtl="0"/>
          <a:r>
            <a:rPr lang="en-US" dirty="0" smtClean="0"/>
            <a:t>Human capacity building activities are the major component of COWASH IV project as it believes building knowledge and improving the implementation capacity of stakeholders at all levels will improves the quality of services and performance thereby ensure the sustainability of facilities.</a:t>
          </a:r>
          <a:endParaRPr lang="en-US" dirty="0"/>
        </a:p>
      </dgm:t>
    </dgm:pt>
    <dgm:pt modelId="{8B509439-A62F-4720-BE28-5E5CA28588CB}" cxnId="{D52A15AB-6A73-4348-94B8-1A1CC9957E8A}" type="parTrans">
      <dgm:prSet/>
      <dgm:spPr/>
      <dgm:t>
        <a:bodyPr/>
        <a:lstStyle/>
        <a:p>
          <a:endParaRPr lang="en-US"/>
        </a:p>
      </dgm:t>
    </dgm:pt>
    <dgm:pt modelId="{0E567FD4-7248-4CD2-96A6-AB0D5FED44F7}" cxnId="{D52A15AB-6A73-4348-94B8-1A1CC9957E8A}" type="sibTrans">
      <dgm:prSet/>
      <dgm:spPr/>
      <dgm:t>
        <a:bodyPr/>
        <a:lstStyle/>
        <a:p>
          <a:endParaRPr lang="en-US"/>
        </a:p>
      </dgm:t>
    </dgm:pt>
    <dgm:pt modelId="{17028A9A-4BCB-4B97-A9F5-D31DDEE0A9C4}">
      <dgm:prSet/>
      <dgm:spPr/>
      <dgm:t>
        <a:bodyPr/>
        <a:lstStyle/>
        <a:p>
          <a:pPr rtl="0"/>
          <a:r>
            <a:rPr lang="en-US" dirty="0" smtClean="0"/>
            <a:t>Since the launching of COWASH IV, a total of 7,274 people have been trained on various issues related to the CMP approach of whom 2,989 are females.</a:t>
          </a:r>
          <a:endParaRPr lang="en-US" dirty="0"/>
        </a:p>
      </dgm:t>
    </dgm:pt>
    <dgm:pt modelId="{01FC0120-7211-477A-BDDA-6C894414FC90}" cxnId="{1C2350C7-7863-4CA9-BADB-516C81980723}" type="parTrans">
      <dgm:prSet/>
      <dgm:spPr/>
      <dgm:t>
        <a:bodyPr/>
        <a:lstStyle/>
        <a:p>
          <a:endParaRPr lang="en-US"/>
        </a:p>
      </dgm:t>
    </dgm:pt>
    <dgm:pt modelId="{3DE17C3C-D127-46E9-811D-8E91B52D9360}" cxnId="{1C2350C7-7863-4CA9-BADB-516C81980723}" type="sibTrans">
      <dgm:prSet/>
      <dgm:spPr/>
      <dgm:t>
        <a:bodyPr/>
        <a:lstStyle/>
        <a:p>
          <a:endParaRPr lang="en-US"/>
        </a:p>
      </dgm:t>
    </dgm:pt>
    <dgm:pt modelId="{A7E7D1CC-5788-4F57-BEA9-3ADEB6C1FA7A}" type="pres">
      <dgm:prSet presAssocID="{ECC4EEC4-50CC-4AC0-9ADD-832D135969F2}" presName="linear" presStyleCnt="0">
        <dgm:presLayoutVars>
          <dgm:animLvl val="lvl"/>
          <dgm:resizeHandles val="exact"/>
        </dgm:presLayoutVars>
      </dgm:prSet>
      <dgm:spPr/>
      <dgm:t>
        <a:bodyPr/>
        <a:lstStyle/>
        <a:p>
          <a:endParaRPr lang="en-US"/>
        </a:p>
      </dgm:t>
    </dgm:pt>
    <dgm:pt modelId="{A6CF4C87-A02D-436B-B6F3-D3E4743F0674}" type="pres">
      <dgm:prSet presAssocID="{C43450D0-3ED8-4683-B878-C4A954735401}" presName="parentText" presStyleLbl="node1" presStyleIdx="0" presStyleCnt="2">
        <dgm:presLayoutVars>
          <dgm:chMax val="0"/>
          <dgm:bulletEnabled val="1"/>
        </dgm:presLayoutVars>
      </dgm:prSet>
      <dgm:spPr/>
      <dgm:t>
        <a:bodyPr/>
        <a:lstStyle/>
        <a:p>
          <a:endParaRPr lang="en-US"/>
        </a:p>
      </dgm:t>
    </dgm:pt>
    <dgm:pt modelId="{5B1CAC22-4F7A-44E0-BCF4-DBF306ADB34F}" type="pres">
      <dgm:prSet presAssocID="{0E567FD4-7248-4CD2-96A6-AB0D5FED44F7}" presName="spacer" presStyleCnt="0"/>
      <dgm:spPr/>
    </dgm:pt>
    <dgm:pt modelId="{909A09CD-D58C-4E37-86B6-00EB61255981}" type="pres">
      <dgm:prSet presAssocID="{17028A9A-4BCB-4B97-A9F5-D31DDEE0A9C4}" presName="parentText" presStyleLbl="node1" presStyleIdx="1" presStyleCnt="2">
        <dgm:presLayoutVars>
          <dgm:chMax val="0"/>
          <dgm:bulletEnabled val="1"/>
        </dgm:presLayoutVars>
      </dgm:prSet>
      <dgm:spPr/>
      <dgm:t>
        <a:bodyPr/>
        <a:lstStyle/>
        <a:p>
          <a:endParaRPr lang="en-US"/>
        </a:p>
      </dgm:t>
    </dgm:pt>
  </dgm:ptLst>
  <dgm:cxnLst>
    <dgm:cxn modelId="{1C2350C7-7863-4CA9-BADB-516C81980723}" srcId="{ECC4EEC4-50CC-4AC0-9ADD-832D135969F2}" destId="{17028A9A-4BCB-4B97-A9F5-D31DDEE0A9C4}" srcOrd="1" destOrd="0" parTransId="{01FC0120-7211-477A-BDDA-6C894414FC90}" sibTransId="{3DE17C3C-D127-46E9-811D-8E91B52D9360}"/>
    <dgm:cxn modelId="{173AF694-BB92-48C3-94EE-1659D341DBC9}" type="presOf" srcId="{17028A9A-4BCB-4B97-A9F5-D31DDEE0A9C4}" destId="{909A09CD-D58C-4E37-86B6-00EB61255981}" srcOrd="0" destOrd="0" presId="urn:microsoft.com/office/officeart/2005/8/layout/vList2#15"/>
    <dgm:cxn modelId="{2224F606-7247-43CA-831D-9482DCD3E731}" type="presOf" srcId="{ECC4EEC4-50CC-4AC0-9ADD-832D135969F2}" destId="{A7E7D1CC-5788-4F57-BEA9-3ADEB6C1FA7A}" srcOrd="0" destOrd="0" presId="urn:microsoft.com/office/officeart/2005/8/layout/vList2#15"/>
    <dgm:cxn modelId="{D52A15AB-6A73-4348-94B8-1A1CC9957E8A}" srcId="{ECC4EEC4-50CC-4AC0-9ADD-832D135969F2}" destId="{C43450D0-3ED8-4683-B878-C4A954735401}" srcOrd="0" destOrd="0" parTransId="{8B509439-A62F-4720-BE28-5E5CA28588CB}" sibTransId="{0E567FD4-7248-4CD2-96A6-AB0D5FED44F7}"/>
    <dgm:cxn modelId="{883C46B1-CEB4-4D4E-8574-123B542743C2}" type="presOf" srcId="{C43450D0-3ED8-4683-B878-C4A954735401}" destId="{A6CF4C87-A02D-436B-B6F3-D3E4743F0674}" srcOrd="0" destOrd="0" presId="urn:microsoft.com/office/officeart/2005/8/layout/vList2#15"/>
    <dgm:cxn modelId="{182E678B-D267-4418-A6AF-270B5ADD73C1}" type="presParOf" srcId="{A7E7D1CC-5788-4F57-BEA9-3ADEB6C1FA7A}" destId="{A6CF4C87-A02D-436B-B6F3-D3E4743F0674}" srcOrd="0" destOrd="0" presId="urn:microsoft.com/office/officeart/2005/8/layout/vList2#15"/>
    <dgm:cxn modelId="{AFC88E49-A490-404F-9904-083B8F535C46}" type="presParOf" srcId="{A7E7D1CC-5788-4F57-BEA9-3ADEB6C1FA7A}" destId="{5B1CAC22-4F7A-44E0-BCF4-DBF306ADB34F}" srcOrd="1" destOrd="0" presId="urn:microsoft.com/office/officeart/2005/8/layout/vList2#15"/>
    <dgm:cxn modelId="{2DE10C89-46A5-4ADC-9701-9FE1594599CB}" type="presParOf" srcId="{A7E7D1CC-5788-4F57-BEA9-3ADEB6C1FA7A}" destId="{909A09CD-D58C-4E37-86B6-00EB61255981}" srcOrd="2" destOrd="0" presId="urn:microsoft.com/office/officeart/2005/8/layout/vList2#15"/>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0AA67EA-F92D-4F88-89D3-C06222A1E1BF}" type="doc">
      <dgm:prSet loTypeId="urn:microsoft.com/office/officeart/2008/layout/VerticalAccentList" loCatId="list" qsTypeId="urn:microsoft.com/office/officeart/2005/8/quickstyle/simple1#2" qsCatId="simple" csTypeId="urn:microsoft.com/office/officeart/2005/8/colors/accent1_2#2" csCatId="accent1"/>
      <dgm:spPr/>
      <dgm:t>
        <a:bodyPr/>
        <a:lstStyle/>
        <a:p>
          <a:endParaRPr lang="en-US"/>
        </a:p>
      </dgm:t>
    </dgm:pt>
    <dgm:pt modelId="{5A976A2B-1F5C-4D4A-A0CC-86296DAFBA9F}">
      <dgm:prSet custT="1"/>
      <dgm:spPr/>
      <dgm:t>
        <a:bodyPr/>
        <a:lstStyle/>
        <a:p>
          <a:pPr algn="just" rtl="0"/>
          <a:r>
            <a:rPr lang="en-US" sz="2800" smtClean="0"/>
            <a:t>Currently, it operates in 104 Woredas of 7 Regional States of Ethiopia.</a:t>
          </a:r>
          <a:endParaRPr lang="en-US" sz="2800"/>
        </a:p>
      </dgm:t>
    </dgm:pt>
    <dgm:pt modelId="{6A423EC0-B7CF-4934-A667-137FC5B5F325}" cxnId="{A1898DBD-07AE-4A74-861C-5D9E9696E413}" type="parTrans">
      <dgm:prSet/>
      <dgm:spPr/>
      <dgm:t>
        <a:bodyPr/>
        <a:lstStyle/>
        <a:p>
          <a:pPr algn="just"/>
          <a:endParaRPr lang="en-US" sz="2400"/>
        </a:p>
      </dgm:t>
    </dgm:pt>
    <dgm:pt modelId="{FF7C845E-013D-4B2A-B916-DBBFA7A63A8C}" cxnId="{A1898DBD-07AE-4A74-861C-5D9E9696E413}" type="sibTrans">
      <dgm:prSet/>
      <dgm:spPr/>
      <dgm:t>
        <a:bodyPr/>
        <a:lstStyle/>
        <a:p>
          <a:pPr algn="just"/>
          <a:endParaRPr lang="en-US" sz="2400"/>
        </a:p>
      </dgm:t>
    </dgm:pt>
    <dgm:pt modelId="{11EA149C-7249-469F-BC9D-E57D9F2FC924}" type="pres">
      <dgm:prSet presAssocID="{50AA67EA-F92D-4F88-89D3-C06222A1E1BF}" presName="Name0" presStyleCnt="0">
        <dgm:presLayoutVars>
          <dgm:chMax/>
          <dgm:chPref/>
          <dgm:dir/>
        </dgm:presLayoutVars>
      </dgm:prSet>
      <dgm:spPr/>
      <dgm:t>
        <a:bodyPr/>
        <a:lstStyle/>
        <a:p>
          <a:endParaRPr lang="en-US"/>
        </a:p>
      </dgm:t>
    </dgm:pt>
    <dgm:pt modelId="{7C674AA5-0653-40BB-9CBA-C0F7548A6514}" type="pres">
      <dgm:prSet presAssocID="{5A976A2B-1F5C-4D4A-A0CC-86296DAFBA9F}" presName="parenttextcomposite" presStyleCnt="0"/>
      <dgm:spPr/>
    </dgm:pt>
    <dgm:pt modelId="{354D6E19-3223-4881-B13E-74F648ACEC93}" type="pres">
      <dgm:prSet presAssocID="{5A976A2B-1F5C-4D4A-A0CC-86296DAFBA9F}" presName="parenttext" presStyleLbl="revTx" presStyleIdx="0" presStyleCnt="1">
        <dgm:presLayoutVars>
          <dgm:chMax/>
          <dgm:chPref val="2"/>
          <dgm:bulletEnabled val="1"/>
        </dgm:presLayoutVars>
      </dgm:prSet>
      <dgm:spPr/>
      <dgm:t>
        <a:bodyPr/>
        <a:lstStyle/>
        <a:p>
          <a:endParaRPr lang="en-US"/>
        </a:p>
      </dgm:t>
    </dgm:pt>
    <dgm:pt modelId="{CF7E8E48-DCE9-4042-8D86-856A624A4895}" type="pres">
      <dgm:prSet presAssocID="{5A976A2B-1F5C-4D4A-A0CC-86296DAFBA9F}" presName="parallelogramComposite" presStyleCnt="0"/>
      <dgm:spPr/>
    </dgm:pt>
    <dgm:pt modelId="{3C71B5BC-780E-4A09-AC06-4858745D11F2}" type="pres">
      <dgm:prSet presAssocID="{5A976A2B-1F5C-4D4A-A0CC-86296DAFBA9F}" presName="parallelogram1" presStyleLbl="alignNode1" presStyleIdx="0" presStyleCnt="7"/>
      <dgm:spPr/>
    </dgm:pt>
    <dgm:pt modelId="{5F4687F3-AC13-42A7-9DEE-39D9E51C3E6F}" type="pres">
      <dgm:prSet presAssocID="{5A976A2B-1F5C-4D4A-A0CC-86296DAFBA9F}" presName="parallelogram2" presStyleLbl="alignNode1" presStyleIdx="1" presStyleCnt="7"/>
      <dgm:spPr/>
    </dgm:pt>
    <dgm:pt modelId="{D591C4C2-1452-4121-8489-819BF640D3EB}" type="pres">
      <dgm:prSet presAssocID="{5A976A2B-1F5C-4D4A-A0CC-86296DAFBA9F}" presName="parallelogram3" presStyleLbl="alignNode1" presStyleIdx="2" presStyleCnt="7"/>
      <dgm:spPr/>
    </dgm:pt>
    <dgm:pt modelId="{A754B74C-6A8D-412B-92D7-470C789B0F06}" type="pres">
      <dgm:prSet presAssocID="{5A976A2B-1F5C-4D4A-A0CC-86296DAFBA9F}" presName="parallelogram4" presStyleLbl="alignNode1" presStyleIdx="3" presStyleCnt="7"/>
      <dgm:spPr/>
    </dgm:pt>
    <dgm:pt modelId="{0A5E4C7E-CAEA-43F1-B40F-5DEEA575E095}" type="pres">
      <dgm:prSet presAssocID="{5A976A2B-1F5C-4D4A-A0CC-86296DAFBA9F}" presName="parallelogram5" presStyleLbl="alignNode1" presStyleIdx="4" presStyleCnt="7"/>
      <dgm:spPr/>
    </dgm:pt>
    <dgm:pt modelId="{B1CACF19-4AA9-414E-9736-3C4BAAE76630}" type="pres">
      <dgm:prSet presAssocID="{5A976A2B-1F5C-4D4A-A0CC-86296DAFBA9F}" presName="parallelogram6" presStyleLbl="alignNode1" presStyleIdx="5" presStyleCnt="7"/>
      <dgm:spPr/>
    </dgm:pt>
    <dgm:pt modelId="{1C113080-C518-4ED3-9D46-1935152B6604}" type="pres">
      <dgm:prSet presAssocID="{5A976A2B-1F5C-4D4A-A0CC-86296DAFBA9F}" presName="parallelogram7" presStyleLbl="alignNode1" presStyleIdx="6" presStyleCnt="7"/>
      <dgm:spPr/>
    </dgm:pt>
  </dgm:ptLst>
  <dgm:cxnLst>
    <dgm:cxn modelId="{DB3BD197-6E94-4E29-ADE4-4B51B5DDE2FD}" type="presOf" srcId="{5A976A2B-1F5C-4D4A-A0CC-86296DAFBA9F}" destId="{354D6E19-3223-4881-B13E-74F648ACEC93}" srcOrd="0" destOrd="0" presId="urn:microsoft.com/office/officeart/2008/layout/VerticalAccentList"/>
    <dgm:cxn modelId="{A1898DBD-07AE-4A74-861C-5D9E9696E413}" srcId="{50AA67EA-F92D-4F88-89D3-C06222A1E1BF}" destId="{5A976A2B-1F5C-4D4A-A0CC-86296DAFBA9F}" srcOrd="0" destOrd="0" parTransId="{6A423EC0-B7CF-4934-A667-137FC5B5F325}" sibTransId="{FF7C845E-013D-4B2A-B916-DBBFA7A63A8C}"/>
    <dgm:cxn modelId="{4580C4CB-74CC-4D7A-A962-C5E41ED0A6F9}" type="presOf" srcId="{50AA67EA-F92D-4F88-89D3-C06222A1E1BF}" destId="{11EA149C-7249-469F-BC9D-E57D9F2FC924}" srcOrd="0" destOrd="0" presId="urn:microsoft.com/office/officeart/2008/layout/VerticalAccentList"/>
    <dgm:cxn modelId="{0D529633-DD84-4A13-9396-4650FB4783FF}" type="presParOf" srcId="{11EA149C-7249-469F-BC9D-E57D9F2FC924}" destId="{7C674AA5-0653-40BB-9CBA-C0F7548A6514}" srcOrd="0" destOrd="0" presId="urn:microsoft.com/office/officeart/2008/layout/VerticalAccentList"/>
    <dgm:cxn modelId="{B41EDB66-EC31-4135-A5D3-5314A598EC65}" type="presParOf" srcId="{7C674AA5-0653-40BB-9CBA-C0F7548A6514}" destId="{354D6E19-3223-4881-B13E-74F648ACEC93}" srcOrd="0" destOrd="0" presId="urn:microsoft.com/office/officeart/2008/layout/VerticalAccentList"/>
    <dgm:cxn modelId="{726A9651-CD6C-4C43-88AE-8EDCB0D62363}" type="presParOf" srcId="{11EA149C-7249-469F-BC9D-E57D9F2FC924}" destId="{CF7E8E48-DCE9-4042-8D86-856A624A4895}" srcOrd="1" destOrd="0" presId="urn:microsoft.com/office/officeart/2008/layout/VerticalAccentList"/>
    <dgm:cxn modelId="{9866A20C-4076-46E5-90BD-C70E4A3D402E}" type="presParOf" srcId="{CF7E8E48-DCE9-4042-8D86-856A624A4895}" destId="{3C71B5BC-780E-4A09-AC06-4858745D11F2}" srcOrd="0" destOrd="0" presId="urn:microsoft.com/office/officeart/2008/layout/VerticalAccentList"/>
    <dgm:cxn modelId="{0607BB91-10CB-475F-847D-81385556E9E2}" type="presParOf" srcId="{CF7E8E48-DCE9-4042-8D86-856A624A4895}" destId="{5F4687F3-AC13-42A7-9DEE-39D9E51C3E6F}" srcOrd="1" destOrd="0" presId="urn:microsoft.com/office/officeart/2008/layout/VerticalAccentList"/>
    <dgm:cxn modelId="{15349E5B-7F82-45FF-8E78-57B3B8ABC2B4}" type="presParOf" srcId="{CF7E8E48-DCE9-4042-8D86-856A624A4895}" destId="{D591C4C2-1452-4121-8489-819BF640D3EB}" srcOrd="2" destOrd="0" presId="urn:microsoft.com/office/officeart/2008/layout/VerticalAccentList"/>
    <dgm:cxn modelId="{3207E164-B23E-4C35-A329-D4BFCFF4A306}" type="presParOf" srcId="{CF7E8E48-DCE9-4042-8D86-856A624A4895}" destId="{A754B74C-6A8D-412B-92D7-470C789B0F06}" srcOrd="3" destOrd="0" presId="urn:microsoft.com/office/officeart/2008/layout/VerticalAccentList"/>
    <dgm:cxn modelId="{05CF9DF4-981B-482E-8996-16AE2A9AFEEB}" type="presParOf" srcId="{CF7E8E48-DCE9-4042-8D86-856A624A4895}" destId="{0A5E4C7E-CAEA-43F1-B40F-5DEEA575E095}" srcOrd="4" destOrd="0" presId="urn:microsoft.com/office/officeart/2008/layout/VerticalAccentList"/>
    <dgm:cxn modelId="{3C9995BF-3583-482A-9726-259D68899AFD}" type="presParOf" srcId="{CF7E8E48-DCE9-4042-8D86-856A624A4895}" destId="{B1CACF19-4AA9-414E-9736-3C4BAAE76630}" srcOrd="5" destOrd="0" presId="urn:microsoft.com/office/officeart/2008/layout/VerticalAccentList"/>
    <dgm:cxn modelId="{B998AD47-A920-44D4-BBCC-420D9D6CFAB0}" type="presParOf" srcId="{CF7E8E48-DCE9-4042-8D86-856A624A4895}" destId="{1C113080-C518-4ED3-9D46-1935152B6604}" srcOrd="6" destOrd="0" presId="urn:microsoft.com/office/officeart/2008/layout/VerticalAccentList"/>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F150BE37-E24C-4008-97F4-D22A944EEA4E}" type="doc">
      <dgm:prSet loTypeId="urn:microsoft.com/office/officeart/2005/8/layout/vList2#5" loCatId="list" qsTypeId="urn:microsoft.com/office/officeart/2005/8/quickstyle/simple1#9" qsCatId="simple" csTypeId="urn:microsoft.com/office/officeart/2005/8/colors/accent1_2#13" csCatId="accent1" phldr="1"/>
      <dgm:spPr/>
      <dgm:t>
        <a:bodyPr/>
        <a:lstStyle/>
        <a:p>
          <a:endParaRPr lang="en-US"/>
        </a:p>
      </dgm:t>
    </dgm:pt>
    <dgm:pt modelId="{E3BE0FFF-85A0-4F70-81D0-AB7665852A0B}">
      <dgm:prSet custT="1"/>
      <dgm:spPr/>
      <dgm:t>
        <a:bodyPr/>
        <a:lstStyle/>
        <a:p>
          <a:pPr rtl="0"/>
          <a:endParaRPr lang="en-US" sz="2800" b="1" dirty="0" smtClean="0"/>
        </a:p>
        <a:p>
          <a:pPr rtl="0"/>
          <a:r>
            <a:rPr lang="en-US" sz="2800" b="1" dirty="0" smtClean="0"/>
            <a:t>Human Capacity of COWASH IV Stakeholder</a:t>
          </a:r>
          <a:br>
            <a:rPr lang="en-US" sz="2800" b="1" dirty="0" smtClean="0"/>
          </a:br>
          <a:endParaRPr lang="en-US" sz="2800" b="1" dirty="0"/>
        </a:p>
      </dgm:t>
    </dgm:pt>
    <dgm:pt modelId="{4ACAAC3F-04D9-4DEF-A806-8BC6E3464FC1}" cxnId="{FF632A8F-ED2E-4181-9E72-FD60EDA3342E}" type="parTrans">
      <dgm:prSet/>
      <dgm:spPr/>
      <dgm:t>
        <a:bodyPr/>
        <a:lstStyle/>
        <a:p>
          <a:endParaRPr lang="en-US"/>
        </a:p>
      </dgm:t>
    </dgm:pt>
    <dgm:pt modelId="{9E5E6FDB-FAFF-4226-9E5D-F0C690FAFE82}" cxnId="{FF632A8F-ED2E-4181-9E72-FD60EDA3342E}" type="sibTrans">
      <dgm:prSet/>
      <dgm:spPr/>
      <dgm:t>
        <a:bodyPr/>
        <a:lstStyle/>
        <a:p>
          <a:endParaRPr lang="en-US"/>
        </a:p>
      </dgm:t>
    </dgm:pt>
    <dgm:pt modelId="{8FD33B1B-3919-47C4-9D5B-89B9EA938D50}" type="pres">
      <dgm:prSet presAssocID="{F150BE37-E24C-4008-97F4-D22A944EEA4E}" presName="linear" presStyleCnt="0">
        <dgm:presLayoutVars>
          <dgm:animLvl val="lvl"/>
          <dgm:resizeHandles val="exact"/>
        </dgm:presLayoutVars>
      </dgm:prSet>
      <dgm:spPr/>
      <dgm:t>
        <a:bodyPr/>
        <a:lstStyle/>
        <a:p>
          <a:endParaRPr lang="en-US"/>
        </a:p>
      </dgm:t>
    </dgm:pt>
    <dgm:pt modelId="{1F366424-9626-4613-8F4E-E88A70A1F29D}" type="pres">
      <dgm:prSet presAssocID="{E3BE0FFF-85A0-4F70-81D0-AB7665852A0B}" presName="parentText" presStyleLbl="node1" presStyleIdx="0" presStyleCnt="1">
        <dgm:presLayoutVars>
          <dgm:chMax val="0"/>
          <dgm:bulletEnabled val="1"/>
        </dgm:presLayoutVars>
      </dgm:prSet>
      <dgm:spPr/>
      <dgm:t>
        <a:bodyPr/>
        <a:lstStyle/>
        <a:p>
          <a:endParaRPr lang="en-US"/>
        </a:p>
      </dgm:t>
    </dgm:pt>
  </dgm:ptLst>
  <dgm:cxnLst>
    <dgm:cxn modelId="{AC1CB71B-C3D8-458B-8FA6-BCE3D35874FF}" type="presOf" srcId="{F150BE37-E24C-4008-97F4-D22A944EEA4E}" destId="{8FD33B1B-3919-47C4-9D5B-89B9EA938D50}" srcOrd="0" destOrd="0" presId="urn:microsoft.com/office/officeart/2005/8/layout/vList2#5"/>
    <dgm:cxn modelId="{FF632A8F-ED2E-4181-9E72-FD60EDA3342E}" srcId="{F150BE37-E24C-4008-97F4-D22A944EEA4E}" destId="{E3BE0FFF-85A0-4F70-81D0-AB7665852A0B}" srcOrd="0" destOrd="0" parTransId="{4ACAAC3F-04D9-4DEF-A806-8BC6E3464FC1}" sibTransId="{9E5E6FDB-FAFF-4226-9E5D-F0C690FAFE82}"/>
    <dgm:cxn modelId="{C993ADFE-6889-4E8A-ABD3-EF21F6664912}" type="presOf" srcId="{E3BE0FFF-85A0-4F70-81D0-AB7665852A0B}" destId="{1F366424-9626-4613-8F4E-E88A70A1F29D}" srcOrd="0" destOrd="0" presId="urn:microsoft.com/office/officeart/2005/8/layout/vList2#5"/>
    <dgm:cxn modelId="{2621D372-E459-4D2F-BB4E-3140F5059C2D}" type="presParOf" srcId="{8FD33B1B-3919-47C4-9D5B-89B9EA938D50}" destId="{1F366424-9626-4613-8F4E-E88A70A1F29D}" srcOrd="0" destOrd="0" presId="urn:microsoft.com/office/officeart/2005/8/layout/vList2#5"/>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BB03B2E1-D53D-41DF-83D6-75C620218A33}" type="doc">
      <dgm:prSet loTypeId="urn:microsoft.com/office/officeart/2008/layout/LinedList" loCatId="list" qsTypeId="urn:microsoft.com/office/officeart/2005/8/quickstyle/simple1#24" qsCatId="simple" csTypeId="urn:microsoft.com/office/officeart/2005/8/colors/accent1_2#29" csCatId="accent1"/>
      <dgm:spPr/>
      <dgm:t>
        <a:bodyPr/>
        <a:lstStyle/>
        <a:p>
          <a:endParaRPr lang="en-US"/>
        </a:p>
      </dgm:t>
    </dgm:pt>
    <dgm:pt modelId="{89FDC84A-2FE5-4B80-BB81-EF63A800EB4A}">
      <dgm:prSet custT="1"/>
      <dgm:spPr/>
      <dgm:t>
        <a:bodyPr/>
        <a:lstStyle/>
        <a:p>
          <a:pPr rtl="0"/>
          <a:r>
            <a:rPr lang="en-US" sz="2800" smtClean="0"/>
            <a:t>Physical Capacity of COWASH IV Stakeholders</a:t>
          </a:r>
          <a:br>
            <a:rPr lang="en-US" sz="2800" smtClean="0"/>
          </a:br>
          <a:endParaRPr lang="en-US" sz="2800"/>
        </a:p>
      </dgm:t>
    </dgm:pt>
    <dgm:pt modelId="{5AE17D80-FF14-4484-A640-8F32D801CE56}" cxnId="{16F3AB8D-2904-49D8-9380-FF0CA438BD17}" type="parTrans">
      <dgm:prSet/>
      <dgm:spPr/>
      <dgm:t>
        <a:bodyPr/>
        <a:lstStyle/>
        <a:p>
          <a:endParaRPr lang="en-US" sz="2000"/>
        </a:p>
      </dgm:t>
    </dgm:pt>
    <dgm:pt modelId="{AA17212A-DFB5-4C37-ADB1-9DAF228F572F}" cxnId="{16F3AB8D-2904-49D8-9380-FF0CA438BD17}" type="sibTrans">
      <dgm:prSet/>
      <dgm:spPr/>
      <dgm:t>
        <a:bodyPr/>
        <a:lstStyle/>
        <a:p>
          <a:endParaRPr lang="en-US" sz="2000"/>
        </a:p>
      </dgm:t>
    </dgm:pt>
    <dgm:pt modelId="{D79313F9-3780-4EBB-93E1-1163F470D525}" type="pres">
      <dgm:prSet presAssocID="{BB03B2E1-D53D-41DF-83D6-75C620218A33}" presName="vert0" presStyleCnt="0">
        <dgm:presLayoutVars>
          <dgm:dir/>
          <dgm:animOne val="branch"/>
          <dgm:animLvl val="lvl"/>
        </dgm:presLayoutVars>
      </dgm:prSet>
      <dgm:spPr/>
      <dgm:t>
        <a:bodyPr/>
        <a:lstStyle/>
        <a:p>
          <a:endParaRPr lang="en-US"/>
        </a:p>
      </dgm:t>
    </dgm:pt>
    <dgm:pt modelId="{FBB872C3-BDAC-43D2-A808-F1279D62A608}" type="pres">
      <dgm:prSet presAssocID="{89FDC84A-2FE5-4B80-BB81-EF63A800EB4A}" presName="thickLine" presStyleLbl="alignNode1" presStyleIdx="0" presStyleCnt="1"/>
      <dgm:spPr/>
    </dgm:pt>
    <dgm:pt modelId="{4581B997-83B7-4029-AB97-4A32C1C85032}" type="pres">
      <dgm:prSet presAssocID="{89FDC84A-2FE5-4B80-BB81-EF63A800EB4A}" presName="horz1" presStyleCnt="0"/>
      <dgm:spPr/>
    </dgm:pt>
    <dgm:pt modelId="{54CBBA00-5229-4908-9627-82F7151B3756}" type="pres">
      <dgm:prSet presAssocID="{89FDC84A-2FE5-4B80-BB81-EF63A800EB4A}" presName="tx1" presStyleLbl="revTx" presStyleIdx="0" presStyleCnt="1"/>
      <dgm:spPr/>
      <dgm:t>
        <a:bodyPr/>
        <a:lstStyle/>
        <a:p>
          <a:endParaRPr lang="en-US"/>
        </a:p>
      </dgm:t>
    </dgm:pt>
    <dgm:pt modelId="{747590A0-A04C-4647-814A-1A678F481E3D}" type="pres">
      <dgm:prSet presAssocID="{89FDC84A-2FE5-4B80-BB81-EF63A800EB4A}" presName="vert1" presStyleCnt="0"/>
      <dgm:spPr/>
    </dgm:pt>
  </dgm:ptLst>
  <dgm:cxnLst>
    <dgm:cxn modelId="{DA85075B-39FF-40E5-AC85-E093A60519E6}" type="presOf" srcId="{89FDC84A-2FE5-4B80-BB81-EF63A800EB4A}" destId="{54CBBA00-5229-4908-9627-82F7151B3756}" srcOrd="0" destOrd="0" presId="urn:microsoft.com/office/officeart/2008/layout/LinedList"/>
    <dgm:cxn modelId="{16F3AB8D-2904-49D8-9380-FF0CA438BD17}" srcId="{BB03B2E1-D53D-41DF-83D6-75C620218A33}" destId="{89FDC84A-2FE5-4B80-BB81-EF63A800EB4A}" srcOrd="0" destOrd="0" parTransId="{5AE17D80-FF14-4484-A640-8F32D801CE56}" sibTransId="{AA17212A-DFB5-4C37-ADB1-9DAF228F572F}"/>
    <dgm:cxn modelId="{789A2961-B87C-4DBC-AB61-D210A4BED289}" type="presOf" srcId="{BB03B2E1-D53D-41DF-83D6-75C620218A33}" destId="{D79313F9-3780-4EBB-93E1-1163F470D525}" srcOrd="0" destOrd="0" presId="urn:microsoft.com/office/officeart/2008/layout/LinedList"/>
    <dgm:cxn modelId="{91A09D92-D654-4AF7-99C0-8D138A0B93C3}" type="presParOf" srcId="{D79313F9-3780-4EBB-93E1-1163F470D525}" destId="{FBB872C3-BDAC-43D2-A808-F1279D62A608}" srcOrd="0" destOrd="0" presId="urn:microsoft.com/office/officeart/2008/layout/LinedList"/>
    <dgm:cxn modelId="{77520336-698B-4E4F-BC80-B807A6507AEC}" type="presParOf" srcId="{D79313F9-3780-4EBB-93E1-1163F470D525}" destId="{4581B997-83B7-4029-AB97-4A32C1C85032}" srcOrd="1" destOrd="0" presId="urn:microsoft.com/office/officeart/2008/layout/LinedList"/>
    <dgm:cxn modelId="{879394C6-1C8F-497D-A7A1-0D972CBBA0CE}" type="presParOf" srcId="{4581B997-83B7-4029-AB97-4A32C1C85032}" destId="{54CBBA00-5229-4908-9627-82F7151B3756}" srcOrd="0" destOrd="0" presId="urn:microsoft.com/office/officeart/2008/layout/LinedList"/>
    <dgm:cxn modelId="{59DEFE98-ADAB-48A4-BBDA-43BE50BA6FC2}" type="presParOf" srcId="{4581B997-83B7-4029-AB97-4A32C1C85032}" destId="{747590A0-A04C-4647-814A-1A678F481E3D}" srcOrd="1" destOrd="0" presId="urn:microsoft.com/office/officeart/2008/layout/LinedList"/>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A98D4855-25F1-4ED1-BF90-CA71658F6E7A}" type="doc">
      <dgm:prSet loTypeId="urn:microsoft.com/office/officeart/2005/8/layout/funnel1" loCatId="process" qsTypeId="urn:microsoft.com/office/officeart/2005/8/quickstyle/3d5#1" qsCatId="3D" csTypeId="urn:microsoft.com/office/officeart/2005/8/colors/colorful2#1" csCatId="colorful" phldr="1"/>
      <dgm:spPr/>
      <dgm:t>
        <a:bodyPr/>
        <a:lstStyle/>
        <a:p>
          <a:endParaRPr lang="en-US"/>
        </a:p>
      </dgm:t>
    </dgm:pt>
    <dgm:pt modelId="{7972608D-3E9F-488A-8527-46F565CBC9BC}">
      <dgm:prSet phldr="0" custT="1"/>
      <dgm:spPr/>
      <dgm:t>
        <a:bodyPr vert="horz" wrap="square"/>
        <a:lstStyle/>
        <a:p>
          <a:pPr rtl="0">
            <a:lnSpc>
              <a:spcPct val="100000"/>
            </a:lnSpc>
            <a:spcBef>
              <a:spcPct val="0"/>
            </a:spcBef>
            <a:spcAft>
              <a:spcPct val="35000"/>
            </a:spcAft>
          </a:pPr>
          <a:r>
            <a:rPr lang="en-US" sz="2400" dirty="0" smtClean="0">
              <a:solidFill>
                <a:schemeClr val="accent2"/>
              </a:solidFill>
              <a:sym typeface="+mn-ea"/>
            </a:rPr>
            <a:t>Performance Monitoring Indicators In </a:t>
          </a:r>
          <a:r>
            <a:rPr lang="en-US" sz="2400" dirty="0" err="1" smtClean="0">
              <a:solidFill>
                <a:schemeClr val="accent2"/>
              </a:solidFill>
              <a:sym typeface="+mn-ea"/>
            </a:rPr>
            <a:t>CoWASH</a:t>
          </a:r>
          <a:endParaRPr lang="en-US" sz="2400" b="1" dirty="0"/>
        </a:p>
      </dgm:t>
    </dgm:pt>
    <dgm:pt modelId="{49C4F7FF-7AF1-4F5F-A164-4C3205623A13}" cxnId="{161558F6-20B2-43CF-B5E6-0CD11AF5C2C2}" type="parTrans">
      <dgm:prSet/>
      <dgm:spPr/>
      <dgm:t>
        <a:bodyPr/>
        <a:lstStyle/>
        <a:p>
          <a:endParaRPr lang="en-US"/>
        </a:p>
      </dgm:t>
    </dgm:pt>
    <dgm:pt modelId="{BD4B2BCF-363B-402C-971B-92BE32928A29}" cxnId="{161558F6-20B2-43CF-B5E6-0CD11AF5C2C2}" type="sibTrans">
      <dgm:prSet/>
      <dgm:spPr/>
      <dgm:t>
        <a:bodyPr/>
        <a:lstStyle/>
        <a:p>
          <a:endParaRPr lang="en-US"/>
        </a:p>
      </dgm:t>
    </dgm:pt>
    <dgm:pt modelId="{03B73C24-D31D-4237-9A29-86C86AC99E38}" type="pres">
      <dgm:prSet presAssocID="{A98D4855-25F1-4ED1-BF90-CA71658F6E7A}" presName="Name0" presStyleCnt="0">
        <dgm:presLayoutVars>
          <dgm:chMax val="4"/>
          <dgm:resizeHandles val="exact"/>
        </dgm:presLayoutVars>
      </dgm:prSet>
      <dgm:spPr/>
      <dgm:t>
        <a:bodyPr/>
        <a:lstStyle/>
        <a:p>
          <a:endParaRPr lang="en-US"/>
        </a:p>
      </dgm:t>
    </dgm:pt>
    <dgm:pt modelId="{0648CC7A-DF16-407E-AB39-97F1B0CC24A5}" type="pres">
      <dgm:prSet presAssocID="{A98D4855-25F1-4ED1-BF90-CA71658F6E7A}" presName="ellipse" presStyleLbl="trBgShp" presStyleIdx="0" presStyleCnt="1"/>
      <dgm:spPr/>
      <dgm:t>
        <a:bodyPr/>
        <a:lstStyle/>
        <a:p>
          <a:endParaRPr lang="en-US"/>
        </a:p>
      </dgm:t>
    </dgm:pt>
    <dgm:pt modelId="{F7F0D748-D4B6-44D3-9D58-21AA1470123C}" type="pres">
      <dgm:prSet presAssocID="{A98D4855-25F1-4ED1-BF90-CA71658F6E7A}" presName="arrow1" presStyleLbl="fgShp" presStyleIdx="0" presStyleCnt="1" custLinFactY="-100000" custLinFactNeighborX="16597" custLinFactNeighborY="-129966"/>
      <dgm:spPr/>
      <dgm:t>
        <a:bodyPr/>
        <a:lstStyle/>
        <a:p>
          <a:endParaRPr lang="en-US"/>
        </a:p>
      </dgm:t>
    </dgm:pt>
    <dgm:pt modelId="{6090DD22-8708-48DA-9894-FC79E12258B2}" type="pres">
      <dgm:prSet presAssocID="{A98D4855-25F1-4ED1-BF90-CA71658F6E7A}" presName="rectangle" presStyleLbl="revTx" presStyleIdx="0" presStyleCnt="1" custScaleX="147102" custLinFactNeighborX="-600" custLinFactNeighborY="-78746">
        <dgm:presLayoutVars>
          <dgm:bulletEnabled val="1"/>
        </dgm:presLayoutVars>
      </dgm:prSet>
      <dgm:spPr/>
      <dgm:t>
        <a:bodyPr/>
        <a:lstStyle/>
        <a:p>
          <a:endParaRPr lang="en-US"/>
        </a:p>
      </dgm:t>
    </dgm:pt>
    <dgm:pt modelId="{E3533100-E46C-47BB-A260-7A2C3A0C374E}" type="pres">
      <dgm:prSet presAssocID="{A98D4855-25F1-4ED1-BF90-CA71658F6E7A}" presName="funnel" presStyleLbl="trAlignAcc1" presStyleIdx="0" presStyleCnt="1" custScaleX="71460" custScaleY="68357" custLinFactNeighborX="2653" custLinFactNeighborY="-22516"/>
      <dgm:spPr/>
      <dgm:t>
        <a:bodyPr/>
        <a:lstStyle/>
        <a:p>
          <a:endParaRPr lang="en-US"/>
        </a:p>
      </dgm:t>
    </dgm:pt>
  </dgm:ptLst>
  <dgm:cxnLst>
    <dgm:cxn modelId="{6E10A80F-1EC1-4E49-86AF-53BF5377E187}" type="presOf" srcId="{7972608D-3E9F-488A-8527-46F565CBC9BC}" destId="{6090DD22-8708-48DA-9894-FC79E12258B2}" srcOrd="0" destOrd="0" presId="urn:microsoft.com/office/officeart/2005/8/layout/funnel1"/>
    <dgm:cxn modelId="{161558F6-20B2-43CF-B5E6-0CD11AF5C2C2}" srcId="{A98D4855-25F1-4ED1-BF90-CA71658F6E7A}" destId="{7972608D-3E9F-488A-8527-46F565CBC9BC}" srcOrd="0" destOrd="0" parTransId="{49C4F7FF-7AF1-4F5F-A164-4C3205623A13}" sibTransId="{BD4B2BCF-363B-402C-971B-92BE32928A29}"/>
    <dgm:cxn modelId="{1C97B308-234F-4A5D-960A-FEF5F8131224}" type="presOf" srcId="{A98D4855-25F1-4ED1-BF90-CA71658F6E7A}" destId="{03B73C24-D31D-4237-9A29-86C86AC99E38}" srcOrd="0" destOrd="0" presId="urn:microsoft.com/office/officeart/2005/8/layout/funnel1"/>
    <dgm:cxn modelId="{BC9C78E5-5DB6-4669-9D00-90892D926902}" type="presParOf" srcId="{03B73C24-D31D-4237-9A29-86C86AC99E38}" destId="{0648CC7A-DF16-407E-AB39-97F1B0CC24A5}" srcOrd="0" destOrd="0" presId="urn:microsoft.com/office/officeart/2005/8/layout/funnel1"/>
    <dgm:cxn modelId="{AB4378C3-C053-4252-A0A1-C01FF521B57E}" type="presParOf" srcId="{03B73C24-D31D-4237-9A29-86C86AC99E38}" destId="{F7F0D748-D4B6-44D3-9D58-21AA1470123C}" srcOrd="1" destOrd="0" presId="urn:microsoft.com/office/officeart/2005/8/layout/funnel1"/>
    <dgm:cxn modelId="{9DD78427-1C9C-4762-A598-B7AE51887DFA}" type="presParOf" srcId="{03B73C24-D31D-4237-9A29-86C86AC99E38}" destId="{6090DD22-8708-48DA-9894-FC79E12258B2}" srcOrd="2" destOrd="0" presId="urn:microsoft.com/office/officeart/2005/8/layout/funnel1"/>
    <dgm:cxn modelId="{47B5057D-8EB3-421A-AA48-164827A2F912}" type="presParOf" srcId="{03B73C24-D31D-4237-9A29-86C86AC99E38}" destId="{E3533100-E46C-47BB-A260-7A2C3A0C374E}" srcOrd="3" destOrd="0" presId="urn:microsoft.com/office/officeart/2005/8/layout/funnel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27C948DB-3FB7-43DA-A5BB-211A88B8AF93}" type="doc">
      <dgm:prSet loTypeId="urn:microsoft.com/office/officeart/2008/layout/VerticalAccentList" loCatId="list" qsTypeId="urn:microsoft.com/office/officeart/2005/8/quickstyle/simple1#25" qsCatId="simple" csTypeId="urn:microsoft.com/office/officeart/2005/8/colors/accent1_2#30" csCatId="accent1"/>
      <dgm:spPr/>
      <dgm:t>
        <a:bodyPr/>
        <a:lstStyle/>
        <a:p>
          <a:endParaRPr lang="en-US"/>
        </a:p>
      </dgm:t>
    </dgm:pt>
    <dgm:pt modelId="{00507E45-FFDC-48F0-B2CD-DE651CFD6BBC}">
      <dgm:prSet/>
      <dgm:spPr/>
      <dgm:t>
        <a:bodyPr/>
        <a:lstStyle/>
        <a:p>
          <a:pPr rtl="0"/>
          <a:r>
            <a:rPr lang="en-US" smtClean="0"/>
            <a:t>Assign Full time gender specialist and/or a gender focal point in the regional support unit office of COWASH.</a:t>
          </a:r>
          <a:endParaRPr lang="en-US"/>
        </a:p>
      </dgm:t>
    </dgm:pt>
    <dgm:pt modelId="{79BACED6-B810-476B-A6B5-DE599E4AD744}" cxnId="{B8D27B01-DA67-4DC4-8FB0-5E8057B5C2AB}" type="parTrans">
      <dgm:prSet/>
      <dgm:spPr/>
      <dgm:t>
        <a:bodyPr/>
        <a:lstStyle/>
        <a:p>
          <a:endParaRPr lang="en-US"/>
        </a:p>
      </dgm:t>
    </dgm:pt>
    <dgm:pt modelId="{1761E6B4-F227-49F9-AC66-71FD79226D47}" cxnId="{B8D27B01-DA67-4DC4-8FB0-5E8057B5C2AB}" type="sibTrans">
      <dgm:prSet/>
      <dgm:spPr/>
      <dgm:t>
        <a:bodyPr/>
        <a:lstStyle/>
        <a:p>
          <a:endParaRPr lang="en-US"/>
        </a:p>
      </dgm:t>
    </dgm:pt>
    <dgm:pt modelId="{9E68A31C-8CCF-44F3-92E3-71A22FF5A7F7}">
      <dgm:prSet/>
      <dgm:spPr/>
      <dgm:t>
        <a:bodyPr/>
        <a:lstStyle/>
        <a:p>
          <a:pPr rtl="0"/>
          <a:r>
            <a:rPr lang="en-US" smtClean="0"/>
            <a:t>Prepare and disseminate training guidelines.</a:t>
          </a:r>
          <a:endParaRPr lang="en-US"/>
        </a:p>
      </dgm:t>
    </dgm:pt>
    <dgm:pt modelId="{3B99D042-362D-4E44-B8ED-269EBA1D5B11}" cxnId="{79A5F8EC-5FCE-49B8-B354-071283FCDD44}" type="parTrans">
      <dgm:prSet/>
      <dgm:spPr/>
      <dgm:t>
        <a:bodyPr/>
        <a:lstStyle/>
        <a:p>
          <a:endParaRPr lang="en-US"/>
        </a:p>
      </dgm:t>
    </dgm:pt>
    <dgm:pt modelId="{EF2AFC67-C2CD-48AB-8455-DC3C796E69E1}" cxnId="{79A5F8EC-5FCE-49B8-B354-071283FCDD44}" type="sibTrans">
      <dgm:prSet/>
      <dgm:spPr/>
      <dgm:t>
        <a:bodyPr/>
        <a:lstStyle/>
        <a:p>
          <a:endParaRPr lang="en-US"/>
        </a:p>
      </dgm:t>
    </dgm:pt>
    <dgm:pt modelId="{D88E8AAA-2406-4F3E-B8D9-178E99885C36}">
      <dgm:prSet/>
      <dgm:spPr/>
      <dgm:t>
        <a:bodyPr/>
        <a:lstStyle/>
        <a:p>
          <a:pPr rtl="0"/>
          <a:r>
            <a:rPr lang="en-US" smtClean="0"/>
            <a:t>Use gender disaggregated data for monitoring, evaluation and reporting.</a:t>
          </a:r>
          <a:endParaRPr lang="en-US"/>
        </a:p>
      </dgm:t>
    </dgm:pt>
    <dgm:pt modelId="{214ED5D9-36C8-4DD6-9653-1CDADE5EDE94}" cxnId="{4D942946-64C1-4843-B52A-92DFB8B5A60C}" type="parTrans">
      <dgm:prSet/>
      <dgm:spPr/>
      <dgm:t>
        <a:bodyPr/>
        <a:lstStyle/>
        <a:p>
          <a:endParaRPr lang="en-US"/>
        </a:p>
      </dgm:t>
    </dgm:pt>
    <dgm:pt modelId="{821787F4-B1E0-4D52-9DC8-D52946E1A8FB}" cxnId="{4D942946-64C1-4843-B52A-92DFB8B5A60C}" type="sibTrans">
      <dgm:prSet/>
      <dgm:spPr/>
      <dgm:t>
        <a:bodyPr/>
        <a:lstStyle/>
        <a:p>
          <a:endParaRPr lang="en-US"/>
        </a:p>
      </dgm:t>
    </dgm:pt>
    <dgm:pt modelId="{891FDE68-A426-4AB7-9D94-82248C7EA739}">
      <dgm:prSet/>
      <dgm:spPr/>
      <dgm:t>
        <a:bodyPr/>
        <a:lstStyle/>
        <a:p>
          <a:pPr rtl="0"/>
          <a:r>
            <a:rPr lang="en-US" smtClean="0"/>
            <a:t>Award grass root level gender champions / best performing WASHCOs to inspire other WASHCOs</a:t>
          </a:r>
          <a:endParaRPr lang="en-US"/>
        </a:p>
      </dgm:t>
    </dgm:pt>
    <dgm:pt modelId="{DDB34ACC-75C9-423B-A647-2A537E294388}" cxnId="{1E6941C2-FB24-42F3-9DBB-ADFB883B9142}" type="parTrans">
      <dgm:prSet/>
      <dgm:spPr/>
      <dgm:t>
        <a:bodyPr/>
        <a:lstStyle/>
        <a:p>
          <a:endParaRPr lang="en-US"/>
        </a:p>
      </dgm:t>
    </dgm:pt>
    <dgm:pt modelId="{92A27BB3-BFEC-4FFF-B32C-381E6BE9F874}" cxnId="{1E6941C2-FB24-42F3-9DBB-ADFB883B9142}" type="sibTrans">
      <dgm:prSet/>
      <dgm:spPr/>
      <dgm:t>
        <a:bodyPr/>
        <a:lstStyle/>
        <a:p>
          <a:endParaRPr lang="en-US"/>
        </a:p>
      </dgm:t>
    </dgm:pt>
    <dgm:pt modelId="{E324CF9D-F732-4FAF-AA89-890E591CD29E}" type="pres">
      <dgm:prSet presAssocID="{27C948DB-3FB7-43DA-A5BB-211A88B8AF93}" presName="Name0" presStyleCnt="0">
        <dgm:presLayoutVars>
          <dgm:chMax/>
          <dgm:chPref/>
          <dgm:dir/>
        </dgm:presLayoutVars>
      </dgm:prSet>
      <dgm:spPr/>
      <dgm:t>
        <a:bodyPr/>
        <a:lstStyle/>
        <a:p>
          <a:endParaRPr lang="en-US"/>
        </a:p>
      </dgm:t>
    </dgm:pt>
    <dgm:pt modelId="{DA82A3C5-461C-4529-9BC5-FA8137DA0A77}" type="pres">
      <dgm:prSet presAssocID="{00507E45-FFDC-48F0-B2CD-DE651CFD6BBC}" presName="parenttextcomposite" presStyleCnt="0"/>
      <dgm:spPr/>
    </dgm:pt>
    <dgm:pt modelId="{72402122-4835-48BA-9682-781A01151A50}" type="pres">
      <dgm:prSet presAssocID="{00507E45-FFDC-48F0-B2CD-DE651CFD6BBC}" presName="parenttext" presStyleLbl="revTx" presStyleIdx="0" presStyleCnt="4">
        <dgm:presLayoutVars>
          <dgm:chMax/>
          <dgm:chPref val="2"/>
          <dgm:bulletEnabled val="1"/>
        </dgm:presLayoutVars>
      </dgm:prSet>
      <dgm:spPr/>
      <dgm:t>
        <a:bodyPr/>
        <a:lstStyle/>
        <a:p>
          <a:endParaRPr lang="en-US"/>
        </a:p>
      </dgm:t>
    </dgm:pt>
    <dgm:pt modelId="{ED072F41-9557-41B9-96E4-5726C82EFDA3}" type="pres">
      <dgm:prSet presAssocID="{00507E45-FFDC-48F0-B2CD-DE651CFD6BBC}" presName="parallelogramComposite" presStyleCnt="0"/>
      <dgm:spPr/>
    </dgm:pt>
    <dgm:pt modelId="{AE9CE70D-0749-4774-B98E-87BBA48DE01A}" type="pres">
      <dgm:prSet presAssocID="{00507E45-FFDC-48F0-B2CD-DE651CFD6BBC}" presName="parallelogram1" presStyleLbl="alignNode1" presStyleIdx="0" presStyleCnt="28"/>
      <dgm:spPr/>
    </dgm:pt>
    <dgm:pt modelId="{6CE108F5-D896-46C9-A6C7-2962DC886A6B}" type="pres">
      <dgm:prSet presAssocID="{00507E45-FFDC-48F0-B2CD-DE651CFD6BBC}" presName="parallelogram2" presStyleLbl="alignNode1" presStyleIdx="1" presStyleCnt="28"/>
      <dgm:spPr/>
    </dgm:pt>
    <dgm:pt modelId="{6688599C-AAF2-4CCF-8169-6727818B581D}" type="pres">
      <dgm:prSet presAssocID="{00507E45-FFDC-48F0-B2CD-DE651CFD6BBC}" presName="parallelogram3" presStyleLbl="alignNode1" presStyleIdx="2" presStyleCnt="28"/>
      <dgm:spPr/>
    </dgm:pt>
    <dgm:pt modelId="{38844184-C8FC-478F-ACEA-D48DBA334247}" type="pres">
      <dgm:prSet presAssocID="{00507E45-FFDC-48F0-B2CD-DE651CFD6BBC}" presName="parallelogram4" presStyleLbl="alignNode1" presStyleIdx="3" presStyleCnt="28"/>
      <dgm:spPr/>
    </dgm:pt>
    <dgm:pt modelId="{3ABA994C-DE51-4D78-B052-ABA5471A004E}" type="pres">
      <dgm:prSet presAssocID="{00507E45-FFDC-48F0-B2CD-DE651CFD6BBC}" presName="parallelogram5" presStyleLbl="alignNode1" presStyleIdx="4" presStyleCnt="28"/>
      <dgm:spPr/>
    </dgm:pt>
    <dgm:pt modelId="{81636B2F-3D08-487F-A697-436555CE4DC7}" type="pres">
      <dgm:prSet presAssocID="{00507E45-FFDC-48F0-B2CD-DE651CFD6BBC}" presName="parallelogram6" presStyleLbl="alignNode1" presStyleIdx="5" presStyleCnt="28"/>
      <dgm:spPr/>
    </dgm:pt>
    <dgm:pt modelId="{F49E75F0-D838-4DD0-B580-C030C4AB02FC}" type="pres">
      <dgm:prSet presAssocID="{00507E45-FFDC-48F0-B2CD-DE651CFD6BBC}" presName="parallelogram7" presStyleLbl="alignNode1" presStyleIdx="6" presStyleCnt="28"/>
      <dgm:spPr/>
    </dgm:pt>
    <dgm:pt modelId="{71836B71-71FD-4015-92C5-61A3E872466D}" type="pres">
      <dgm:prSet presAssocID="{1761E6B4-F227-49F9-AC66-71FD79226D47}" presName="sibTrans" presStyleCnt="0"/>
      <dgm:spPr/>
    </dgm:pt>
    <dgm:pt modelId="{D1E8FEB2-85E6-4BE7-A88F-AD4CF954FBE5}" type="pres">
      <dgm:prSet presAssocID="{9E68A31C-8CCF-44F3-92E3-71A22FF5A7F7}" presName="parenttextcomposite" presStyleCnt="0"/>
      <dgm:spPr/>
    </dgm:pt>
    <dgm:pt modelId="{9503E0F1-EB85-4C5C-B1E8-7040C35C8BDA}" type="pres">
      <dgm:prSet presAssocID="{9E68A31C-8CCF-44F3-92E3-71A22FF5A7F7}" presName="parenttext" presStyleLbl="revTx" presStyleIdx="1" presStyleCnt="4">
        <dgm:presLayoutVars>
          <dgm:chMax/>
          <dgm:chPref val="2"/>
          <dgm:bulletEnabled val="1"/>
        </dgm:presLayoutVars>
      </dgm:prSet>
      <dgm:spPr/>
      <dgm:t>
        <a:bodyPr/>
        <a:lstStyle/>
        <a:p>
          <a:endParaRPr lang="en-US"/>
        </a:p>
      </dgm:t>
    </dgm:pt>
    <dgm:pt modelId="{08189565-9963-40E5-B6C9-974EF04A67C0}" type="pres">
      <dgm:prSet presAssocID="{9E68A31C-8CCF-44F3-92E3-71A22FF5A7F7}" presName="parallelogramComposite" presStyleCnt="0"/>
      <dgm:spPr/>
    </dgm:pt>
    <dgm:pt modelId="{2F70FE30-9112-44EF-AC0B-6B5C4C786BB5}" type="pres">
      <dgm:prSet presAssocID="{9E68A31C-8CCF-44F3-92E3-71A22FF5A7F7}" presName="parallelogram1" presStyleLbl="alignNode1" presStyleIdx="7" presStyleCnt="28"/>
      <dgm:spPr/>
    </dgm:pt>
    <dgm:pt modelId="{24F4987B-99A0-4011-B9C8-652D7A7F4D02}" type="pres">
      <dgm:prSet presAssocID="{9E68A31C-8CCF-44F3-92E3-71A22FF5A7F7}" presName="parallelogram2" presStyleLbl="alignNode1" presStyleIdx="8" presStyleCnt="28"/>
      <dgm:spPr/>
    </dgm:pt>
    <dgm:pt modelId="{953CCBA4-8E8B-4195-8327-887E51A44736}" type="pres">
      <dgm:prSet presAssocID="{9E68A31C-8CCF-44F3-92E3-71A22FF5A7F7}" presName="parallelogram3" presStyleLbl="alignNode1" presStyleIdx="9" presStyleCnt="28"/>
      <dgm:spPr/>
    </dgm:pt>
    <dgm:pt modelId="{C05B4D70-9C4A-4864-8A06-06E0396EEA36}" type="pres">
      <dgm:prSet presAssocID="{9E68A31C-8CCF-44F3-92E3-71A22FF5A7F7}" presName="parallelogram4" presStyleLbl="alignNode1" presStyleIdx="10" presStyleCnt="28"/>
      <dgm:spPr/>
    </dgm:pt>
    <dgm:pt modelId="{1CC7FA57-E2CE-4925-992F-78B437165CE6}" type="pres">
      <dgm:prSet presAssocID="{9E68A31C-8CCF-44F3-92E3-71A22FF5A7F7}" presName="parallelogram5" presStyleLbl="alignNode1" presStyleIdx="11" presStyleCnt="28"/>
      <dgm:spPr/>
    </dgm:pt>
    <dgm:pt modelId="{F977401F-BBD1-4F86-BC81-63F7F4B02E8B}" type="pres">
      <dgm:prSet presAssocID="{9E68A31C-8CCF-44F3-92E3-71A22FF5A7F7}" presName="parallelogram6" presStyleLbl="alignNode1" presStyleIdx="12" presStyleCnt="28"/>
      <dgm:spPr/>
    </dgm:pt>
    <dgm:pt modelId="{726DB09B-ECFB-40E5-85F9-C4A0292E24E9}" type="pres">
      <dgm:prSet presAssocID="{9E68A31C-8CCF-44F3-92E3-71A22FF5A7F7}" presName="parallelogram7" presStyleLbl="alignNode1" presStyleIdx="13" presStyleCnt="28"/>
      <dgm:spPr/>
    </dgm:pt>
    <dgm:pt modelId="{5B96ACBC-DDC7-4F53-8FB9-15827CA9792C}" type="pres">
      <dgm:prSet presAssocID="{EF2AFC67-C2CD-48AB-8455-DC3C796E69E1}" presName="sibTrans" presStyleCnt="0"/>
      <dgm:spPr/>
    </dgm:pt>
    <dgm:pt modelId="{8A203F6D-4161-44F9-814F-ABF68AC59090}" type="pres">
      <dgm:prSet presAssocID="{D88E8AAA-2406-4F3E-B8D9-178E99885C36}" presName="parenttextcomposite" presStyleCnt="0"/>
      <dgm:spPr/>
    </dgm:pt>
    <dgm:pt modelId="{4D20FC5D-7B09-4EF7-B6D6-6B6E0706C558}" type="pres">
      <dgm:prSet presAssocID="{D88E8AAA-2406-4F3E-B8D9-178E99885C36}" presName="parenttext" presStyleLbl="revTx" presStyleIdx="2" presStyleCnt="4">
        <dgm:presLayoutVars>
          <dgm:chMax/>
          <dgm:chPref val="2"/>
          <dgm:bulletEnabled val="1"/>
        </dgm:presLayoutVars>
      </dgm:prSet>
      <dgm:spPr/>
      <dgm:t>
        <a:bodyPr/>
        <a:lstStyle/>
        <a:p>
          <a:endParaRPr lang="en-US"/>
        </a:p>
      </dgm:t>
    </dgm:pt>
    <dgm:pt modelId="{DBF5298D-7E2B-4D33-884A-BA64EAB1E167}" type="pres">
      <dgm:prSet presAssocID="{D88E8AAA-2406-4F3E-B8D9-178E99885C36}" presName="parallelogramComposite" presStyleCnt="0"/>
      <dgm:spPr/>
    </dgm:pt>
    <dgm:pt modelId="{DC18290C-3CF9-40FA-9329-D5CBF96F19F4}" type="pres">
      <dgm:prSet presAssocID="{D88E8AAA-2406-4F3E-B8D9-178E99885C36}" presName="parallelogram1" presStyleLbl="alignNode1" presStyleIdx="14" presStyleCnt="28"/>
      <dgm:spPr/>
    </dgm:pt>
    <dgm:pt modelId="{D71371B9-692A-4B38-A0D4-41D35444802D}" type="pres">
      <dgm:prSet presAssocID="{D88E8AAA-2406-4F3E-B8D9-178E99885C36}" presName="parallelogram2" presStyleLbl="alignNode1" presStyleIdx="15" presStyleCnt="28"/>
      <dgm:spPr/>
    </dgm:pt>
    <dgm:pt modelId="{38AF5ACC-3FC6-4760-B459-231B9E20490F}" type="pres">
      <dgm:prSet presAssocID="{D88E8AAA-2406-4F3E-B8D9-178E99885C36}" presName="parallelogram3" presStyleLbl="alignNode1" presStyleIdx="16" presStyleCnt="28"/>
      <dgm:spPr/>
    </dgm:pt>
    <dgm:pt modelId="{3B5FB42A-2D71-4B64-9FD1-0E2F5B094888}" type="pres">
      <dgm:prSet presAssocID="{D88E8AAA-2406-4F3E-B8D9-178E99885C36}" presName="parallelogram4" presStyleLbl="alignNode1" presStyleIdx="17" presStyleCnt="28"/>
      <dgm:spPr/>
    </dgm:pt>
    <dgm:pt modelId="{E55AF9C9-8F2A-48D5-B049-520AF97BA0A9}" type="pres">
      <dgm:prSet presAssocID="{D88E8AAA-2406-4F3E-B8D9-178E99885C36}" presName="parallelogram5" presStyleLbl="alignNode1" presStyleIdx="18" presStyleCnt="28"/>
      <dgm:spPr/>
    </dgm:pt>
    <dgm:pt modelId="{0D938204-8285-4F36-A83D-7BA03D6EE268}" type="pres">
      <dgm:prSet presAssocID="{D88E8AAA-2406-4F3E-B8D9-178E99885C36}" presName="parallelogram6" presStyleLbl="alignNode1" presStyleIdx="19" presStyleCnt="28"/>
      <dgm:spPr/>
    </dgm:pt>
    <dgm:pt modelId="{B1CB310B-FF15-4986-B6DA-AE19E857AF96}" type="pres">
      <dgm:prSet presAssocID="{D88E8AAA-2406-4F3E-B8D9-178E99885C36}" presName="parallelogram7" presStyleLbl="alignNode1" presStyleIdx="20" presStyleCnt="28"/>
      <dgm:spPr/>
    </dgm:pt>
    <dgm:pt modelId="{B89CCAC4-BA63-4275-A902-0CD63D32CB63}" type="pres">
      <dgm:prSet presAssocID="{821787F4-B1E0-4D52-9DC8-D52946E1A8FB}" presName="sibTrans" presStyleCnt="0"/>
      <dgm:spPr/>
    </dgm:pt>
    <dgm:pt modelId="{B3AAF552-5D18-457C-B43F-FEBCA52089A0}" type="pres">
      <dgm:prSet presAssocID="{891FDE68-A426-4AB7-9D94-82248C7EA739}" presName="parenttextcomposite" presStyleCnt="0"/>
      <dgm:spPr/>
    </dgm:pt>
    <dgm:pt modelId="{E399F7E9-E57F-4819-B1F4-7F44605F8ACC}" type="pres">
      <dgm:prSet presAssocID="{891FDE68-A426-4AB7-9D94-82248C7EA739}" presName="parenttext" presStyleLbl="revTx" presStyleIdx="3" presStyleCnt="4">
        <dgm:presLayoutVars>
          <dgm:chMax/>
          <dgm:chPref val="2"/>
          <dgm:bulletEnabled val="1"/>
        </dgm:presLayoutVars>
      </dgm:prSet>
      <dgm:spPr/>
      <dgm:t>
        <a:bodyPr/>
        <a:lstStyle/>
        <a:p>
          <a:endParaRPr lang="en-US"/>
        </a:p>
      </dgm:t>
    </dgm:pt>
    <dgm:pt modelId="{7B885C71-AC0F-4CB0-81CA-7659B764F537}" type="pres">
      <dgm:prSet presAssocID="{891FDE68-A426-4AB7-9D94-82248C7EA739}" presName="parallelogramComposite" presStyleCnt="0"/>
      <dgm:spPr/>
    </dgm:pt>
    <dgm:pt modelId="{2D3D8F07-A183-4B9E-AEE8-BF8591898B92}" type="pres">
      <dgm:prSet presAssocID="{891FDE68-A426-4AB7-9D94-82248C7EA739}" presName="parallelogram1" presStyleLbl="alignNode1" presStyleIdx="21" presStyleCnt="28"/>
      <dgm:spPr/>
    </dgm:pt>
    <dgm:pt modelId="{87F65CB2-ABE3-4EFA-938B-72368964F28C}" type="pres">
      <dgm:prSet presAssocID="{891FDE68-A426-4AB7-9D94-82248C7EA739}" presName="parallelogram2" presStyleLbl="alignNode1" presStyleIdx="22" presStyleCnt="28"/>
      <dgm:spPr/>
    </dgm:pt>
    <dgm:pt modelId="{EC3EA34B-07C6-4795-9AFE-35780BEE86CF}" type="pres">
      <dgm:prSet presAssocID="{891FDE68-A426-4AB7-9D94-82248C7EA739}" presName="parallelogram3" presStyleLbl="alignNode1" presStyleIdx="23" presStyleCnt="28"/>
      <dgm:spPr/>
    </dgm:pt>
    <dgm:pt modelId="{E3BA8B31-E1DF-4DD8-8D4B-8FA445EA2BE4}" type="pres">
      <dgm:prSet presAssocID="{891FDE68-A426-4AB7-9D94-82248C7EA739}" presName="parallelogram4" presStyleLbl="alignNode1" presStyleIdx="24" presStyleCnt="28"/>
      <dgm:spPr/>
    </dgm:pt>
    <dgm:pt modelId="{7898398D-93AF-4F74-9FA9-2609702EF13E}" type="pres">
      <dgm:prSet presAssocID="{891FDE68-A426-4AB7-9D94-82248C7EA739}" presName="parallelogram5" presStyleLbl="alignNode1" presStyleIdx="25" presStyleCnt="28"/>
      <dgm:spPr/>
    </dgm:pt>
    <dgm:pt modelId="{E2398ABC-0379-4711-8F58-26D1AC41EEB0}" type="pres">
      <dgm:prSet presAssocID="{891FDE68-A426-4AB7-9D94-82248C7EA739}" presName="parallelogram6" presStyleLbl="alignNode1" presStyleIdx="26" presStyleCnt="28"/>
      <dgm:spPr/>
    </dgm:pt>
    <dgm:pt modelId="{0895677E-6EC8-49A9-B231-2510C59994DB}" type="pres">
      <dgm:prSet presAssocID="{891FDE68-A426-4AB7-9D94-82248C7EA739}" presName="parallelogram7" presStyleLbl="alignNode1" presStyleIdx="27" presStyleCnt="28"/>
      <dgm:spPr/>
    </dgm:pt>
  </dgm:ptLst>
  <dgm:cxnLst>
    <dgm:cxn modelId="{1E6941C2-FB24-42F3-9DBB-ADFB883B9142}" srcId="{27C948DB-3FB7-43DA-A5BB-211A88B8AF93}" destId="{891FDE68-A426-4AB7-9D94-82248C7EA739}" srcOrd="3" destOrd="0" parTransId="{DDB34ACC-75C9-423B-A647-2A537E294388}" sibTransId="{92A27BB3-BFEC-4FFF-B32C-381E6BE9F874}"/>
    <dgm:cxn modelId="{80376DA6-5B5D-4CFB-8218-2D0EE40F6A66}" type="presOf" srcId="{00507E45-FFDC-48F0-B2CD-DE651CFD6BBC}" destId="{72402122-4835-48BA-9682-781A01151A50}" srcOrd="0" destOrd="0" presId="urn:microsoft.com/office/officeart/2008/layout/VerticalAccentList"/>
    <dgm:cxn modelId="{79A5F8EC-5FCE-49B8-B354-071283FCDD44}" srcId="{27C948DB-3FB7-43DA-A5BB-211A88B8AF93}" destId="{9E68A31C-8CCF-44F3-92E3-71A22FF5A7F7}" srcOrd="1" destOrd="0" parTransId="{3B99D042-362D-4E44-B8ED-269EBA1D5B11}" sibTransId="{EF2AFC67-C2CD-48AB-8455-DC3C796E69E1}"/>
    <dgm:cxn modelId="{6F68B0C8-A06B-4FD6-B2AC-DB3BDA4B2A85}" type="presOf" srcId="{27C948DB-3FB7-43DA-A5BB-211A88B8AF93}" destId="{E324CF9D-F732-4FAF-AA89-890E591CD29E}" srcOrd="0" destOrd="0" presId="urn:microsoft.com/office/officeart/2008/layout/VerticalAccentList"/>
    <dgm:cxn modelId="{9F1AF78B-4997-4313-844A-C8A4BB041EA7}" type="presOf" srcId="{891FDE68-A426-4AB7-9D94-82248C7EA739}" destId="{E399F7E9-E57F-4819-B1F4-7F44605F8ACC}" srcOrd="0" destOrd="0" presId="urn:microsoft.com/office/officeart/2008/layout/VerticalAccentList"/>
    <dgm:cxn modelId="{B8D27B01-DA67-4DC4-8FB0-5E8057B5C2AB}" srcId="{27C948DB-3FB7-43DA-A5BB-211A88B8AF93}" destId="{00507E45-FFDC-48F0-B2CD-DE651CFD6BBC}" srcOrd="0" destOrd="0" parTransId="{79BACED6-B810-476B-A6B5-DE599E4AD744}" sibTransId="{1761E6B4-F227-49F9-AC66-71FD79226D47}"/>
    <dgm:cxn modelId="{8A5C9F42-D5EA-41E7-8DB1-131A51C057FF}" type="presOf" srcId="{9E68A31C-8CCF-44F3-92E3-71A22FF5A7F7}" destId="{9503E0F1-EB85-4C5C-B1E8-7040C35C8BDA}" srcOrd="0" destOrd="0" presId="urn:microsoft.com/office/officeart/2008/layout/VerticalAccentList"/>
    <dgm:cxn modelId="{6DB5C8DF-1D65-4F1E-850C-E184DB4AF611}" type="presOf" srcId="{D88E8AAA-2406-4F3E-B8D9-178E99885C36}" destId="{4D20FC5D-7B09-4EF7-B6D6-6B6E0706C558}" srcOrd="0" destOrd="0" presId="urn:microsoft.com/office/officeart/2008/layout/VerticalAccentList"/>
    <dgm:cxn modelId="{4D942946-64C1-4843-B52A-92DFB8B5A60C}" srcId="{27C948DB-3FB7-43DA-A5BB-211A88B8AF93}" destId="{D88E8AAA-2406-4F3E-B8D9-178E99885C36}" srcOrd="2" destOrd="0" parTransId="{214ED5D9-36C8-4DD6-9653-1CDADE5EDE94}" sibTransId="{821787F4-B1E0-4D52-9DC8-D52946E1A8FB}"/>
    <dgm:cxn modelId="{8622337C-D62C-4CF9-93ED-DF926FD45879}" type="presParOf" srcId="{E324CF9D-F732-4FAF-AA89-890E591CD29E}" destId="{DA82A3C5-461C-4529-9BC5-FA8137DA0A77}" srcOrd="0" destOrd="0" presId="urn:microsoft.com/office/officeart/2008/layout/VerticalAccentList"/>
    <dgm:cxn modelId="{DF273324-9ADA-4CB6-9F17-82F89C59F3AA}" type="presParOf" srcId="{DA82A3C5-461C-4529-9BC5-FA8137DA0A77}" destId="{72402122-4835-48BA-9682-781A01151A50}" srcOrd="0" destOrd="0" presId="urn:microsoft.com/office/officeart/2008/layout/VerticalAccentList"/>
    <dgm:cxn modelId="{E5BF6F93-3379-4615-AE3C-D431A947DB76}" type="presParOf" srcId="{E324CF9D-F732-4FAF-AA89-890E591CD29E}" destId="{ED072F41-9557-41B9-96E4-5726C82EFDA3}" srcOrd="1" destOrd="0" presId="urn:microsoft.com/office/officeart/2008/layout/VerticalAccentList"/>
    <dgm:cxn modelId="{AA8A48D9-5F90-43D8-855E-3ECD804D985F}" type="presParOf" srcId="{ED072F41-9557-41B9-96E4-5726C82EFDA3}" destId="{AE9CE70D-0749-4774-B98E-87BBA48DE01A}" srcOrd="0" destOrd="0" presId="urn:microsoft.com/office/officeart/2008/layout/VerticalAccentList"/>
    <dgm:cxn modelId="{78DF110D-3ADB-42C6-8FDE-317BDC352AB0}" type="presParOf" srcId="{ED072F41-9557-41B9-96E4-5726C82EFDA3}" destId="{6CE108F5-D896-46C9-A6C7-2962DC886A6B}" srcOrd="1" destOrd="0" presId="urn:microsoft.com/office/officeart/2008/layout/VerticalAccentList"/>
    <dgm:cxn modelId="{0F4003C4-92AA-4B53-A178-BB868AE81AA1}" type="presParOf" srcId="{ED072F41-9557-41B9-96E4-5726C82EFDA3}" destId="{6688599C-AAF2-4CCF-8169-6727818B581D}" srcOrd="2" destOrd="0" presId="urn:microsoft.com/office/officeart/2008/layout/VerticalAccentList"/>
    <dgm:cxn modelId="{4D0C1F3E-3DA4-4521-BEB8-399432F1C32B}" type="presParOf" srcId="{ED072F41-9557-41B9-96E4-5726C82EFDA3}" destId="{38844184-C8FC-478F-ACEA-D48DBA334247}" srcOrd="3" destOrd="0" presId="urn:microsoft.com/office/officeart/2008/layout/VerticalAccentList"/>
    <dgm:cxn modelId="{361EB25F-93E1-4179-BB81-9DA840792117}" type="presParOf" srcId="{ED072F41-9557-41B9-96E4-5726C82EFDA3}" destId="{3ABA994C-DE51-4D78-B052-ABA5471A004E}" srcOrd="4" destOrd="0" presId="urn:microsoft.com/office/officeart/2008/layout/VerticalAccentList"/>
    <dgm:cxn modelId="{5DEA71F6-FD2B-4BA7-8AA3-D15EA64CCD3B}" type="presParOf" srcId="{ED072F41-9557-41B9-96E4-5726C82EFDA3}" destId="{81636B2F-3D08-487F-A697-436555CE4DC7}" srcOrd="5" destOrd="0" presId="urn:microsoft.com/office/officeart/2008/layout/VerticalAccentList"/>
    <dgm:cxn modelId="{EEBFA070-F062-4A06-A863-260950E4EA9F}" type="presParOf" srcId="{ED072F41-9557-41B9-96E4-5726C82EFDA3}" destId="{F49E75F0-D838-4DD0-B580-C030C4AB02FC}" srcOrd="6" destOrd="0" presId="urn:microsoft.com/office/officeart/2008/layout/VerticalAccentList"/>
    <dgm:cxn modelId="{8D464F6B-F155-46F4-AA6D-D650D358BA5C}" type="presParOf" srcId="{E324CF9D-F732-4FAF-AA89-890E591CD29E}" destId="{71836B71-71FD-4015-92C5-61A3E872466D}" srcOrd="2" destOrd="0" presId="urn:microsoft.com/office/officeart/2008/layout/VerticalAccentList"/>
    <dgm:cxn modelId="{5DFB8CD5-FECF-48B5-B788-A09591EB1A01}" type="presParOf" srcId="{E324CF9D-F732-4FAF-AA89-890E591CD29E}" destId="{D1E8FEB2-85E6-4BE7-A88F-AD4CF954FBE5}" srcOrd="3" destOrd="0" presId="urn:microsoft.com/office/officeart/2008/layout/VerticalAccentList"/>
    <dgm:cxn modelId="{36E593DE-9091-4E3E-B032-70C8799E6C23}" type="presParOf" srcId="{D1E8FEB2-85E6-4BE7-A88F-AD4CF954FBE5}" destId="{9503E0F1-EB85-4C5C-B1E8-7040C35C8BDA}" srcOrd="0" destOrd="0" presId="urn:microsoft.com/office/officeart/2008/layout/VerticalAccentList"/>
    <dgm:cxn modelId="{F340E80F-40C4-4DF4-990B-8A1838398ADB}" type="presParOf" srcId="{E324CF9D-F732-4FAF-AA89-890E591CD29E}" destId="{08189565-9963-40E5-B6C9-974EF04A67C0}" srcOrd="4" destOrd="0" presId="urn:microsoft.com/office/officeart/2008/layout/VerticalAccentList"/>
    <dgm:cxn modelId="{CDB81CAB-1537-4AE0-946B-E4F822F063A7}" type="presParOf" srcId="{08189565-9963-40E5-B6C9-974EF04A67C0}" destId="{2F70FE30-9112-44EF-AC0B-6B5C4C786BB5}" srcOrd="0" destOrd="0" presId="urn:microsoft.com/office/officeart/2008/layout/VerticalAccentList"/>
    <dgm:cxn modelId="{5FD70C31-E506-46E6-8A23-A2C500691B57}" type="presParOf" srcId="{08189565-9963-40E5-B6C9-974EF04A67C0}" destId="{24F4987B-99A0-4011-B9C8-652D7A7F4D02}" srcOrd="1" destOrd="0" presId="urn:microsoft.com/office/officeart/2008/layout/VerticalAccentList"/>
    <dgm:cxn modelId="{B3137BAA-082C-4176-9586-F16F022142BA}" type="presParOf" srcId="{08189565-9963-40E5-B6C9-974EF04A67C0}" destId="{953CCBA4-8E8B-4195-8327-887E51A44736}" srcOrd="2" destOrd="0" presId="urn:microsoft.com/office/officeart/2008/layout/VerticalAccentList"/>
    <dgm:cxn modelId="{58F27BBE-BB8C-4479-9839-710EB3E70D25}" type="presParOf" srcId="{08189565-9963-40E5-B6C9-974EF04A67C0}" destId="{C05B4D70-9C4A-4864-8A06-06E0396EEA36}" srcOrd="3" destOrd="0" presId="urn:microsoft.com/office/officeart/2008/layout/VerticalAccentList"/>
    <dgm:cxn modelId="{8BCBD507-10FE-4ACA-9CF1-FE98BD423DEE}" type="presParOf" srcId="{08189565-9963-40E5-B6C9-974EF04A67C0}" destId="{1CC7FA57-E2CE-4925-992F-78B437165CE6}" srcOrd="4" destOrd="0" presId="urn:microsoft.com/office/officeart/2008/layout/VerticalAccentList"/>
    <dgm:cxn modelId="{3984C25E-05DF-4EC9-803E-BAC90B43CF52}" type="presParOf" srcId="{08189565-9963-40E5-B6C9-974EF04A67C0}" destId="{F977401F-BBD1-4F86-BC81-63F7F4B02E8B}" srcOrd="5" destOrd="0" presId="urn:microsoft.com/office/officeart/2008/layout/VerticalAccentList"/>
    <dgm:cxn modelId="{44878783-64D2-41A3-B3B8-B26789E2EDCA}" type="presParOf" srcId="{08189565-9963-40E5-B6C9-974EF04A67C0}" destId="{726DB09B-ECFB-40E5-85F9-C4A0292E24E9}" srcOrd="6" destOrd="0" presId="urn:microsoft.com/office/officeart/2008/layout/VerticalAccentList"/>
    <dgm:cxn modelId="{19128749-055B-4E21-A34B-5FDACC067052}" type="presParOf" srcId="{E324CF9D-F732-4FAF-AA89-890E591CD29E}" destId="{5B96ACBC-DDC7-4F53-8FB9-15827CA9792C}" srcOrd="5" destOrd="0" presId="urn:microsoft.com/office/officeart/2008/layout/VerticalAccentList"/>
    <dgm:cxn modelId="{59D62AAF-8217-414A-843D-D885B1729038}" type="presParOf" srcId="{E324CF9D-F732-4FAF-AA89-890E591CD29E}" destId="{8A203F6D-4161-44F9-814F-ABF68AC59090}" srcOrd="6" destOrd="0" presId="urn:microsoft.com/office/officeart/2008/layout/VerticalAccentList"/>
    <dgm:cxn modelId="{2CD59DD3-AEF1-436D-8413-BB2D0C9585DE}" type="presParOf" srcId="{8A203F6D-4161-44F9-814F-ABF68AC59090}" destId="{4D20FC5D-7B09-4EF7-B6D6-6B6E0706C558}" srcOrd="0" destOrd="0" presId="urn:microsoft.com/office/officeart/2008/layout/VerticalAccentList"/>
    <dgm:cxn modelId="{A5AB9D02-2FD5-4531-911C-5724BD9E14D7}" type="presParOf" srcId="{E324CF9D-F732-4FAF-AA89-890E591CD29E}" destId="{DBF5298D-7E2B-4D33-884A-BA64EAB1E167}" srcOrd="7" destOrd="0" presId="urn:microsoft.com/office/officeart/2008/layout/VerticalAccentList"/>
    <dgm:cxn modelId="{1E00AE5C-79B7-4C4B-AB42-C4D6B35680DE}" type="presParOf" srcId="{DBF5298D-7E2B-4D33-884A-BA64EAB1E167}" destId="{DC18290C-3CF9-40FA-9329-D5CBF96F19F4}" srcOrd="0" destOrd="0" presId="urn:microsoft.com/office/officeart/2008/layout/VerticalAccentList"/>
    <dgm:cxn modelId="{B26214A7-043E-4AD4-A8C4-C8A2389DEA1A}" type="presParOf" srcId="{DBF5298D-7E2B-4D33-884A-BA64EAB1E167}" destId="{D71371B9-692A-4B38-A0D4-41D35444802D}" srcOrd="1" destOrd="0" presId="urn:microsoft.com/office/officeart/2008/layout/VerticalAccentList"/>
    <dgm:cxn modelId="{D040718B-836F-4057-8AF4-54CDC18E1C58}" type="presParOf" srcId="{DBF5298D-7E2B-4D33-884A-BA64EAB1E167}" destId="{38AF5ACC-3FC6-4760-B459-231B9E20490F}" srcOrd="2" destOrd="0" presId="urn:microsoft.com/office/officeart/2008/layout/VerticalAccentList"/>
    <dgm:cxn modelId="{68572CB2-0246-46D8-B3C9-6CCC90D99739}" type="presParOf" srcId="{DBF5298D-7E2B-4D33-884A-BA64EAB1E167}" destId="{3B5FB42A-2D71-4B64-9FD1-0E2F5B094888}" srcOrd="3" destOrd="0" presId="urn:microsoft.com/office/officeart/2008/layout/VerticalAccentList"/>
    <dgm:cxn modelId="{3D8783B2-CD92-4DC6-A3D4-B18089BB12ED}" type="presParOf" srcId="{DBF5298D-7E2B-4D33-884A-BA64EAB1E167}" destId="{E55AF9C9-8F2A-48D5-B049-520AF97BA0A9}" srcOrd="4" destOrd="0" presId="urn:microsoft.com/office/officeart/2008/layout/VerticalAccentList"/>
    <dgm:cxn modelId="{79ECCEE7-1A77-4AC2-9557-353784C43729}" type="presParOf" srcId="{DBF5298D-7E2B-4D33-884A-BA64EAB1E167}" destId="{0D938204-8285-4F36-A83D-7BA03D6EE268}" srcOrd="5" destOrd="0" presId="urn:microsoft.com/office/officeart/2008/layout/VerticalAccentList"/>
    <dgm:cxn modelId="{37EBFEDC-5992-42A7-8771-B98B2765A85A}" type="presParOf" srcId="{DBF5298D-7E2B-4D33-884A-BA64EAB1E167}" destId="{B1CB310B-FF15-4986-B6DA-AE19E857AF96}" srcOrd="6" destOrd="0" presId="urn:microsoft.com/office/officeart/2008/layout/VerticalAccentList"/>
    <dgm:cxn modelId="{88A9E0F3-BAB9-440E-91B4-E9B36E7BDA0E}" type="presParOf" srcId="{E324CF9D-F732-4FAF-AA89-890E591CD29E}" destId="{B89CCAC4-BA63-4275-A902-0CD63D32CB63}" srcOrd="8" destOrd="0" presId="urn:microsoft.com/office/officeart/2008/layout/VerticalAccentList"/>
    <dgm:cxn modelId="{4BEDA4C0-1D0D-42AF-B726-E02C67BCB3CE}" type="presParOf" srcId="{E324CF9D-F732-4FAF-AA89-890E591CD29E}" destId="{B3AAF552-5D18-457C-B43F-FEBCA52089A0}" srcOrd="9" destOrd="0" presId="urn:microsoft.com/office/officeart/2008/layout/VerticalAccentList"/>
    <dgm:cxn modelId="{6CE2461D-D0BD-434A-87A5-CDC99764DEE0}" type="presParOf" srcId="{B3AAF552-5D18-457C-B43F-FEBCA52089A0}" destId="{E399F7E9-E57F-4819-B1F4-7F44605F8ACC}" srcOrd="0" destOrd="0" presId="urn:microsoft.com/office/officeart/2008/layout/VerticalAccentList"/>
    <dgm:cxn modelId="{E133943A-9407-4153-B811-B183CD9C27EA}" type="presParOf" srcId="{E324CF9D-F732-4FAF-AA89-890E591CD29E}" destId="{7B885C71-AC0F-4CB0-81CA-7659B764F537}" srcOrd="10" destOrd="0" presId="urn:microsoft.com/office/officeart/2008/layout/VerticalAccentList"/>
    <dgm:cxn modelId="{2F5A1CF9-A3FF-44D5-BCF7-80FFAD23D8F6}" type="presParOf" srcId="{7B885C71-AC0F-4CB0-81CA-7659B764F537}" destId="{2D3D8F07-A183-4B9E-AEE8-BF8591898B92}" srcOrd="0" destOrd="0" presId="urn:microsoft.com/office/officeart/2008/layout/VerticalAccentList"/>
    <dgm:cxn modelId="{B9F5C06E-D2C7-4C9A-86C9-140E79C84F72}" type="presParOf" srcId="{7B885C71-AC0F-4CB0-81CA-7659B764F537}" destId="{87F65CB2-ABE3-4EFA-938B-72368964F28C}" srcOrd="1" destOrd="0" presId="urn:microsoft.com/office/officeart/2008/layout/VerticalAccentList"/>
    <dgm:cxn modelId="{680DC2A2-4840-4169-B8C7-612973ADA25F}" type="presParOf" srcId="{7B885C71-AC0F-4CB0-81CA-7659B764F537}" destId="{EC3EA34B-07C6-4795-9AFE-35780BEE86CF}" srcOrd="2" destOrd="0" presId="urn:microsoft.com/office/officeart/2008/layout/VerticalAccentList"/>
    <dgm:cxn modelId="{35D9D1EC-5187-4484-AE42-43FEAAF2F41E}" type="presParOf" srcId="{7B885C71-AC0F-4CB0-81CA-7659B764F537}" destId="{E3BA8B31-E1DF-4DD8-8D4B-8FA445EA2BE4}" srcOrd="3" destOrd="0" presId="urn:microsoft.com/office/officeart/2008/layout/VerticalAccentList"/>
    <dgm:cxn modelId="{242BF432-B0B7-4BF1-A712-964F2FBB8C82}" type="presParOf" srcId="{7B885C71-AC0F-4CB0-81CA-7659B764F537}" destId="{7898398D-93AF-4F74-9FA9-2609702EF13E}" srcOrd="4" destOrd="0" presId="urn:microsoft.com/office/officeart/2008/layout/VerticalAccentList"/>
    <dgm:cxn modelId="{5A46754E-7FD0-44B8-910C-B6D763FB750E}" type="presParOf" srcId="{7B885C71-AC0F-4CB0-81CA-7659B764F537}" destId="{E2398ABC-0379-4711-8F58-26D1AC41EEB0}" srcOrd="5" destOrd="0" presId="urn:microsoft.com/office/officeart/2008/layout/VerticalAccentList"/>
    <dgm:cxn modelId="{8A034A04-B1B3-4D99-ADD3-E057F67C8EA2}" type="presParOf" srcId="{7B885C71-AC0F-4CB0-81CA-7659B764F537}" destId="{0895677E-6EC8-49A9-B231-2510C59994DB}" srcOrd="6" destOrd="0" presId="urn:microsoft.com/office/officeart/2008/layout/VerticalAccentList"/>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B569B4D8-B057-47AD-8F3E-A5DF78DD6C6C}" type="doc">
      <dgm:prSet loTypeId="urn:microsoft.com/office/officeart/2005/8/layout/process2" loCatId="process" qsTypeId="urn:microsoft.com/office/officeart/2005/8/quickstyle/simple3#1" qsCatId="simple" csTypeId="urn:microsoft.com/office/officeart/2005/8/colors/colorful2#2" csCatId="colorful" phldr="1"/>
      <dgm:spPr/>
      <dgm:t>
        <a:bodyPr/>
        <a:lstStyle/>
        <a:p>
          <a:endParaRPr lang="en-US"/>
        </a:p>
      </dgm:t>
    </dgm:pt>
    <dgm:pt modelId="{0BAC8C4E-82CD-4336-B055-FECAE07F8468}">
      <dgm:prSet phldr="0" custT="1"/>
      <dgm:spPr/>
      <dgm:t>
        <a:bodyPr vert="horz" wrap="square"/>
        <a:lstStyle/>
        <a:p>
          <a:pPr rtl="0">
            <a:lnSpc>
              <a:spcPct val="100000"/>
            </a:lnSpc>
            <a:spcBef>
              <a:spcPct val="0"/>
            </a:spcBef>
            <a:spcAft>
              <a:spcPct val="35000"/>
            </a:spcAft>
          </a:pPr>
          <a:r>
            <a:rPr lang="en-US" sz="1600" dirty="0" smtClean="0"/>
            <a:t>We recommend all WASH sector stakeholders at different tiers to join hands to promote women empowerment in WASH to transform the lives of rural women and girls. Potential areas to take up by WASH sector stakeholders include but not limited to: </a:t>
          </a:r>
          <a:endParaRPr lang="en-US" sz="1600" dirty="0"/>
        </a:p>
      </dgm:t>
    </dgm:pt>
    <dgm:pt modelId="{AE256F67-DB53-4D57-854D-C97FF0AC1E3C}" cxnId="{E9AD4D5B-8310-486E-9288-900DFFDDEBC0}" type="parTrans">
      <dgm:prSet/>
      <dgm:spPr/>
      <dgm:t>
        <a:bodyPr/>
        <a:lstStyle/>
        <a:p>
          <a:endParaRPr lang="en-US" sz="2800"/>
        </a:p>
      </dgm:t>
    </dgm:pt>
    <dgm:pt modelId="{665C5D2B-55AB-441F-A964-472013AAA5E4}" cxnId="{E9AD4D5B-8310-486E-9288-900DFFDDEBC0}" type="sibTrans">
      <dgm:prSet custT="1"/>
      <dgm:spPr/>
      <dgm:t>
        <a:bodyPr/>
        <a:lstStyle/>
        <a:p>
          <a:endParaRPr lang="en-US" sz="2800"/>
        </a:p>
      </dgm:t>
    </dgm:pt>
    <dgm:pt modelId="{D08FACDA-5259-4757-A709-3FA9AE1A7EDB}">
      <dgm:prSet phldr="0" custT="1"/>
      <dgm:spPr/>
      <dgm:t>
        <a:bodyPr vert="horz" wrap="square"/>
        <a:lstStyle/>
        <a:p>
          <a:pPr rtl="0">
            <a:lnSpc>
              <a:spcPct val="100000"/>
            </a:lnSpc>
            <a:spcBef>
              <a:spcPct val="0"/>
            </a:spcBef>
            <a:spcAft>
              <a:spcPct val="15000"/>
            </a:spcAft>
          </a:pPr>
          <a:r>
            <a:rPr lang="en-US" sz="1050" b="1" dirty="0" smtClean="0"/>
            <a:t>Leveraging human, financial, and material resources to advocate and implement women and girls empowerment.</a:t>
          </a:r>
          <a:endParaRPr lang="en-US" sz="1050" b="1" dirty="0"/>
        </a:p>
      </dgm:t>
    </dgm:pt>
    <dgm:pt modelId="{173CBB9B-DCAE-45AF-8618-A5A6359BF4C8}" cxnId="{88AEBE7D-6739-4C83-BEC0-9CE9580E25BE}" type="parTrans">
      <dgm:prSet/>
      <dgm:spPr/>
      <dgm:t>
        <a:bodyPr/>
        <a:lstStyle/>
        <a:p>
          <a:endParaRPr lang="en-US" sz="2000"/>
        </a:p>
      </dgm:t>
    </dgm:pt>
    <dgm:pt modelId="{852E4968-314C-4DCA-961B-BDAFB5FF905E}" cxnId="{88AEBE7D-6739-4C83-BEC0-9CE9580E25BE}" type="sibTrans">
      <dgm:prSet/>
      <dgm:spPr/>
      <dgm:t>
        <a:bodyPr/>
        <a:lstStyle/>
        <a:p>
          <a:endParaRPr lang="en-US" sz="2000"/>
        </a:p>
      </dgm:t>
    </dgm:pt>
    <dgm:pt modelId="{06F76F63-85EE-45D6-B526-144379FE1317}">
      <dgm:prSet phldr="0" custT="1"/>
      <dgm:spPr/>
      <dgm:t>
        <a:bodyPr vert="horz" wrap="square"/>
        <a:lstStyle/>
        <a:p>
          <a:pPr rtl="0">
            <a:lnSpc>
              <a:spcPct val="100000"/>
            </a:lnSpc>
            <a:spcBef>
              <a:spcPct val="0"/>
            </a:spcBef>
            <a:spcAft>
              <a:spcPct val="15000"/>
            </a:spcAft>
          </a:pPr>
          <a:endParaRPr lang="en-US" sz="1050" b="1" dirty="0"/>
        </a:p>
      </dgm:t>
    </dgm:pt>
    <dgm:pt modelId="{B7DDEA31-7C69-4742-A1E3-2268F934219D}" cxnId="{A57FDA68-3C19-4131-88BE-E68F097DF820}" type="parTrans">
      <dgm:prSet/>
      <dgm:spPr/>
      <dgm:t>
        <a:bodyPr/>
        <a:lstStyle/>
        <a:p>
          <a:endParaRPr lang="en-US" sz="2000"/>
        </a:p>
      </dgm:t>
    </dgm:pt>
    <dgm:pt modelId="{B9920AE6-8C17-4F58-9206-6DA32CBD4E93}" cxnId="{A57FDA68-3C19-4131-88BE-E68F097DF820}" type="sibTrans">
      <dgm:prSet/>
      <dgm:spPr/>
      <dgm:t>
        <a:bodyPr/>
        <a:lstStyle/>
        <a:p>
          <a:endParaRPr lang="en-US" sz="2000"/>
        </a:p>
      </dgm:t>
    </dgm:pt>
    <dgm:pt modelId="{C12EBEE3-F3AA-4D39-8F65-BC58E9FAFDD0}">
      <dgm:prSet phldr="0" custT="1"/>
      <dgm:spPr/>
      <dgm:t>
        <a:bodyPr vert="horz" wrap="square"/>
        <a:lstStyle/>
        <a:p>
          <a:pPr rtl="0">
            <a:lnSpc>
              <a:spcPct val="100000"/>
            </a:lnSpc>
            <a:spcBef>
              <a:spcPct val="0"/>
            </a:spcBef>
            <a:spcAft>
              <a:spcPct val="15000"/>
            </a:spcAft>
          </a:pPr>
          <a:r>
            <a:rPr lang="en-US" sz="1050" b="1" dirty="0" smtClean="0"/>
            <a:t>Contextualize issues to come up with evidence based women empowerment interventions. </a:t>
          </a:r>
          <a:endParaRPr lang="en-US" sz="1050" b="1" dirty="0"/>
        </a:p>
      </dgm:t>
    </dgm:pt>
    <dgm:pt modelId="{6DD3917B-B606-4F69-A78E-36175E5FB087}" cxnId="{311167E0-903C-4192-99FA-FB55FA24A063}" type="parTrans">
      <dgm:prSet/>
      <dgm:spPr/>
      <dgm:t>
        <a:bodyPr/>
        <a:lstStyle/>
        <a:p>
          <a:endParaRPr lang="en-US" sz="2000"/>
        </a:p>
      </dgm:t>
    </dgm:pt>
    <dgm:pt modelId="{42CB818C-3103-446C-BF6F-F1DCBAB53A36}" cxnId="{311167E0-903C-4192-99FA-FB55FA24A063}" type="sibTrans">
      <dgm:prSet/>
      <dgm:spPr/>
      <dgm:t>
        <a:bodyPr/>
        <a:lstStyle/>
        <a:p>
          <a:endParaRPr lang="en-US" sz="2000"/>
        </a:p>
      </dgm:t>
    </dgm:pt>
    <dgm:pt modelId="{60E5FEEC-1B14-40AD-BE4B-7A8AC68A7594}">
      <dgm:prSet phldr="0" custT="1"/>
      <dgm:spPr/>
      <dgm:t>
        <a:bodyPr vert="horz" wrap="square"/>
        <a:lstStyle/>
        <a:p>
          <a:pPr rtl="0">
            <a:lnSpc>
              <a:spcPct val="100000"/>
            </a:lnSpc>
            <a:spcBef>
              <a:spcPct val="0"/>
            </a:spcBef>
            <a:spcAft>
              <a:spcPct val="15000"/>
            </a:spcAft>
          </a:pPr>
          <a:endParaRPr lang="en-US" sz="1050" b="1" dirty="0"/>
        </a:p>
      </dgm:t>
    </dgm:pt>
    <dgm:pt modelId="{197BF683-0F22-4FD1-8401-B18636A491EE}" cxnId="{72CE8FED-5A82-4340-B3F7-A94D2BD16C9B}" type="parTrans">
      <dgm:prSet/>
      <dgm:spPr/>
      <dgm:t>
        <a:bodyPr/>
        <a:lstStyle/>
        <a:p>
          <a:endParaRPr lang="en-US" sz="2000"/>
        </a:p>
      </dgm:t>
    </dgm:pt>
    <dgm:pt modelId="{52C08FFE-45DF-40FD-90C8-068E5CD8FA8F}" cxnId="{72CE8FED-5A82-4340-B3F7-A94D2BD16C9B}" type="sibTrans">
      <dgm:prSet/>
      <dgm:spPr/>
      <dgm:t>
        <a:bodyPr/>
        <a:lstStyle/>
        <a:p>
          <a:endParaRPr lang="en-US" sz="2000"/>
        </a:p>
      </dgm:t>
    </dgm:pt>
    <dgm:pt modelId="{4F3DD7E5-7A21-42A4-AED0-2C16338AB6DF}">
      <dgm:prSet phldr="0" custT="1"/>
      <dgm:spPr/>
      <dgm:t>
        <a:bodyPr vert="horz" wrap="square"/>
        <a:lstStyle/>
        <a:p>
          <a:pPr rtl="0">
            <a:lnSpc>
              <a:spcPct val="100000"/>
            </a:lnSpc>
            <a:spcBef>
              <a:spcPct val="0"/>
            </a:spcBef>
            <a:spcAft>
              <a:spcPct val="15000"/>
            </a:spcAft>
          </a:pPr>
          <a:r>
            <a:rPr lang="en-US" sz="1050" b="1" dirty="0" smtClean="0"/>
            <a:t>Sharing knowledge and experiences using various methods and channels to address women and girls empowerment issues.</a:t>
          </a:r>
          <a:endParaRPr lang="en-US" sz="1050" b="1" dirty="0"/>
        </a:p>
      </dgm:t>
    </dgm:pt>
    <dgm:pt modelId="{EE2B5675-6EDC-4557-B0EB-F399F26706D1}" cxnId="{14CC2C29-ECC5-41BE-8B14-B7E8B243128C}" type="parTrans">
      <dgm:prSet/>
      <dgm:spPr/>
      <dgm:t>
        <a:bodyPr/>
        <a:lstStyle/>
        <a:p>
          <a:endParaRPr lang="en-US" sz="2000"/>
        </a:p>
      </dgm:t>
    </dgm:pt>
    <dgm:pt modelId="{6ED07EA8-351F-4DA6-8123-BB4832CDA912}" cxnId="{14CC2C29-ECC5-41BE-8B14-B7E8B243128C}" type="sibTrans">
      <dgm:prSet/>
      <dgm:spPr/>
      <dgm:t>
        <a:bodyPr/>
        <a:lstStyle/>
        <a:p>
          <a:endParaRPr lang="en-US" sz="2000"/>
        </a:p>
      </dgm:t>
    </dgm:pt>
    <dgm:pt modelId="{6D6B11A4-116A-4736-8D31-DAD05477C0D8}">
      <dgm:prSet phldr="0" custT="1"/>
      <dgm:spPr/>
      <dgm:t>
        <a:bodyPr vert="horz" wrap="square"/>
        <a:lstStyle/>
        <a:p>
          <a:pPr rtl="0">
            <a:lnSpc>
              <a:spcPct val="100000"/>
            </a:lnSpc>
            <a:spcBef>
              <a:spcPct val="0"/>
            </a:spcBef>
            <a:spcAft>
              <a:spcPct val="15000"/>
            </a:spcAft>
          </a:pPr>
          <a:endParaRPr lang="en-US" sz="1050" b="1" dirty="0"/>
        </a:p>
      </dgm:t>
    </dgm:pt>
    <dgm:pt modelId="{D108FCB8-259D-4B52-97FF-DBE127E122D8}" cxnId="{89963253-A078-408D-BD4A-B0747BFC39D2}" type="parTrans">
      <dgm:prSet/>
      <dgm:spPr/>
      <dgm:t>
        <a:bodyPr/>
        <a:lstStyle/>
        <a:p>
          <a:endParaRPr lang="en-US" sz="2000"/>
        </a:p>
      </dgm:t>
    </dgm:pt>
    <dgm:pt modelId="{B77E3D42-23F0-4A7F-9695-6956B9C20A18}" cxnId="{89963253-A078-408D-BD4A-B0747BFC39D2}" type="sibTrans">
      <dgm:prSet/>
      <dgm:spPr/>
      <dgm:t>
        <a:bodyPr/>
        <a:lstStyle/>
        <a:p>
          <a:endParaRPr lang="en-US" sz="2000"/>
        </a:p>
      </dgm:t>
    </dgm:pt>
    <dgm:pt modelId="{9C969EE7-90A8-45E8-979B-712090BDF069}">
      <dgm:prSet phldr="0" custT="1"/>
      <dgm:spPr/>
      <dgm:t>
        <a:bodyPr vert="horz" wrap="square"/>
        <a:lstStyle/>
        <a:p>
          <a:pPr rtl="0">
            <a:lnSpc>
              <a:spcPct val="100000"/>
            </a:lnSpc>
            <a:spcBef>
              <a:spcPct val="0"/>
            </a:spcBef>
            <a:spcAft>
              <a:spcPct val="15000"/>
            </a:spcAft>
          </a:pPr>
          <a:r>
            <a:rPr lang="en-US" sz="1050" b="1" dirty="0" smtClean="0"/>
            <a:t>Scaling up of innovative strategies and best practices to empower women and girls. </a:t>
          </a:r>
          <a:endParaRPr lang="en-US" sz="1050" b="1" dirty="0"/>
        </a:p>
      </dgm:t>
    </dgm:pt>
    <dgm:pt modelId="{D13BD2A4-2162-4DA6-B9FA-5552A8E547CC}" cxnId="{F06C67CB-030A-4D40-AABE-75542A29F78B}" type="parTrans">
      <dgm:prSet/>
      <dgm:spPr/>
      <dgm:t>
        <a:bodyPr/>
        <a:lstStyle/>
        <a:p>
          <a:endParaRPr lang="en-US" sz="2000"/>
        </a:p>
      </dgm:t>
    </dgm:pt>
    <dgm:pt modelId="{58AC06C5-84EF-4E3D-9A03-BF95E12B28E7}" cxnId="{F06C67CB-030A-4D40-AABE-75542A29F78B}" type="sibTrans">
      <dgm:prSet/>
      <dgm:spPr/>
      <dgm:t>
        <a:bodyPr/>
        <a:lstStyle/>
        <a:p>
          <a:endParaRPr lang="en-US" sz="2000"/>
        </a:p>
      </dgm:t>
    </dgm:pt>
    <dgm:pt modelId="{629F9DE1-2DFA-4110-8EAC-D6F67FA451F9}">
      <dgm:prSet phldr="0" custT="1"/>
      <dgm:spPr/>
      <dgm:t>
        <a:bodyPr vert="horz" wrap="square"/>
        <a:lstStyle/>
        <a:p>
          <a:pPr rtl="0">
            <a:lnSpc>
              <a:spcPct val="100000"/>
            </a:lnSpc>
            <a:spcBef>
              <a:spcPct val="0"/>
            </a:spcBef>
            <a:spcAft>
              <a:spcPct val="15000"/>
            </a:spcAft>
          </a:pPr>
          <a:endParaRPr lang="en-US" sz="1050" b="1" dirty="0"/>
        </a:p>
      </dgm:t>
    </dgm:pt>
    <dgm:pt modelId="{3F0A0AE9-81B1-4230-82CA-6F58A77C41EB}" cxnId="{34EAFE43-3E48-4B20-A641-D38219127261}" type="parTrans">
      <dgm:prSet/>
      <dgm:spPr/>
      <dgm:t>
        <a:bodyPr/>
        <a:lstStyle/>
        <a:p>
          <a:endParaRPr lang="en-US" sz="2000"/>
        </a:p>
      </dgm:t>
    </dgm:pt>
    <dgm:pt modelId="{B4897859-258E-4020-B45C-A2638251946C}" cxnId="{34EAFE43-3E48-4B20-A641-D38219127261}" type="sibTrans">
      <dgm:prSet/>
      <dgm:spPr/>
      <dgm:t>
        <a:bodyPr/>
        <a:lstStyle/>
        <a:p>
          <a:endParaRPr lang="en-US" sz="2000"/>
        </a:p>
      </dgm:t>
    </dgm:pt>
    <dgm:pt modelId="{F6314270-77DE-4AB6-B77D-E3FA60CB23A4}">
      <dgm:prSet phldr="0" custT="1"/>
      <dgm:spPr/>
      <dgm:t>
        <a:bodyPr vert="horz" wrap="square"/>
        <a:lstStyle/>
        <a:p>
          <a:pPr rtl="0">
            <a:lnSpc>
              <a:spcPct val="100000"/>
            </a:lnSpc>
            <a:spcBef>
              <a:spcPct val="0"/>
            </a:spcBef>
            <a:spcAft>
              <a:spcPct val="15000"/>
            </a:spcAft>
          </a:pPr>
          <a:r>
            <a:rPr lang="en-US" sz="1050" b="1" dirty="0" smtClean="0"/>
            <a:t>Creating a space for the rural women and girls to voice pertinent issues that will enable them to solve the challenges they face.</a:t>
          </a:r>
        </a:p>
      </dgm:t>
    </dgm:pt>
    <dgm:pt modelId="{AC7BB397-5C33-4E1A-BF3B-2322A149C78F}" cxnId="{043DB47C-193E-49D3-B4C2-27CE2A70DE89}" type="parTrans">
      <dgm:prSet/>
      <dgm:spPr/>
      <dgm:t>
        <a:bodyPr/>
        <a:lstStyle/>
        <a:p>
          <a:endParaRPr lang="en-US" sz="2000"/>
        </a:p>
      </dgm:t>
    </dgm:pt>
    <dgm:pt modelId="{1625645B-7263-4D75-BB04-ABD2DC227F21}" cxnId="{043DB47C-193E-49D3-B4C2-27CE2A70DE89}" type="sibTrans">
      <dgm:prSet/>
      <dgm:spPr/>
      <dgm:t>
        <a:bodyPr/>
        <a:lstStyle/>
        <a:p>
          <a:endParaRPr lang="en-US" sz="2000"/>
        </a:p>
      </dgm:t>
    </dgm:pt>
    <dgm:pt modelId="{EF8D58F3-D9D6-4858-9018-2FE0C9CEF2C8}">
      <dgm:prSet custT="1"/>
      <dgm:spPr/>
      <dgm:t>
        <a:bodyPr/>
        <a:lstStyle/>
        <a:p>
          <a:pPr algn="ctr" rtl="0"/>
          <a:r>
            <a:rPr lang="en-US" sz="2000" dirty="0" smtClean="0"/>
            <a:t>COWASH endorses and call upon all WASH sectors to flag the motto of:</a:t>
          </a:r>
        </a:p>
        <a:p>
          <a:pPr algn="ctr" rtl="0"/>
          <a:r>
            <a:rPr lang="en-US" sz="2000" b="1" dirty="0" smtClean="0"/>
            <a:t>“Empowering women is empowering the community”.</a:t>
          </a:r>
          <a:endParaRPr lang="en-US" sz="2000" b="1" dirty="0"/>
        </a:p>
      </dgm:t>
    </dgm:pt>
    <dgm:pt modelId="{06996252-2C16-4774-8406-C8707A3C32A3}" cxnId="{FFAFFFD8-E3B5-4BAE-AF8B-F48649AE0DC2}" type="parTrans">
      <dgm:prSet/>
      <dgm:spPr/>
      <dgm:t>
        <a:bodyPr/>
        <a:lstStyle/>
        <a:p>
          <a:endParaRPr lang="en-US" sz="2800"/>
        </a:p>
      </dgm:t>
    </dgm:pt>
    <dgm:pt modelId="{4F5D90E2-3867-4030-AFD4-BEE99F9C5AF2}" cxnId="{FFAFFFD8-E3B5-4BAE-AF8B-F48649AE0DC2}" type="sibTrans">
      <dgm:prSet custT="1"/>
      <dgm:spPr/>
      <dgm:t>
        <a:bodyPr/>
        <a:lstStyle/>
        <a:p>
          <a:endParaRPr lang="en-US" sz="2800"/>
        </a:p>
      </dgm:t>
    </dgm:pt>
    <dgm:pt modelId="{554F881D-6F0A-458B-A76B-2964C8683155}" type="pres">
      <dgm:prSet presAssocID="{B569B4D8-B057-47AD-8F3E-A5DF78DD6C6C}" presName="linearFlow" presStyleCnt="0">
        <dgm:presLayoutVars>
          <dgm:resizeHandles val="exact"/>
        </dgm:presLayoutVars>
      </dgm:prSet>
      <dgm:spPr/>
      <dgm:t>
        <a:bodyPr/>
        <a:lstStyle/>
        <a:p>
          <a:endParaRPr lang="en-US"/>
        </a:p>
      </dgm:t>
    </dgm:pt>
    <dgm:pt modelId="{71124AF5-B416-4FDA-B3DE-4D20BED0540F}" type="pres">
      <dgm:prSet presAssocID="{0BAC8C4E-82CD-4336-B055-FECAE07F8468}" presName="node" presStyleLbl="node1" presStyleIdx="0" presStyleCnt="2" custScaleX="104840" custScaleY="114578">
        <dgm:presLayoutVars>
          <dgm:bulletEnabled val="1"/>
        </dgm:presLayoutVars>
      </dgm:prSet>
      <dgm:spPr/>
      <dgm:t>
        <a:bodyPr/>
        <a:lstStyle/>
        <a:p>
          <a:endParaRPr lang="en-US"/>
        </a:p>
      </dgm:t>
    </dgm:pt>
    <dgm:pt modelId="{713274E0-161C-4CBD-8B92-C3C715CF8404}" type="pres">
      <dgm:prSet presAssocID="{665C5D2B-55AB-441F-A964-472013AAA5E4}" presName="sibTrans" presStyleLbl="sibTrans2D1" presStyleIdx="0" presStyleCnt="1"/>
      <dgm:spPr/>
      <dgm:t>
        <a:bodyPr/>
        <a:lstStyle/>
        <a:p>
          <a:endParaRPr lang="en-US"/>
        </a:p>
      </dgm:t>
    </dgm:pt>
    <dgm:pt modelId="{41AEBC50-8405-4DE2-8628-41ED2F3761C3}" type="pres">
      <dgm:prSet presAssocID="{665C5D2B-55AB-441F-A964-472013AAA5E4}" presName="connectorText" presStyleLbl="sibTrans2D1" presStyleIdx="0" presStyleCnt="1"/>
      <dgm:spPr/>
      <dgm:t>
        <a:bodyPr/>
        <a:lstStyle/>
        <a:p>
          <a:endParaRPr lang="en-US"/>
        </a:p>
      </dgm:t>
    </dgm:pt>
    <dgm:pt modelId="{E93591D1-636D-4B99-A45B-2B43BBD2F915}" type="pres">
      <dgm:prSet presAssocID="{EF8D58F3-D9D6-4858-9018-2FE0C9CEF2C8}" presName="node" presStyleLbl="node1" presStyleIdx="1" presStyleCnt="2" custScaleX="103000">
        <dgm:presLayoutVars>
          <dgm:bulletEnabled val="1"/>
        </dgm:presLayoutVars>
      </dgm:prSet>
      <dgm:spPr/>
      <dgm:t>
        <a:bodyPr/>
        <a:lstStyle/>
        <a:p>
          <a:endParaRPr lang="en-US"/>
        </a:p>
      </dgm:t>
    </dgm:pt>
  </dgm:ptLst>
  <dgm:cxnLst>
    <dgm:cxn modelId="{FFAFFFD8-E3B5-4BAE-AF8B-F48649AE0DC2}" srcId="{B569B4D8-B057-47AD-8F3E-A5DF78DD6C6C}" destId="{EF8D58F3-D9D6-4858-9018-2FE0C9CEF2C8}" srcOrd="1" destOrd="0" parTransId="{06996252-2C16-4774-8406-C8707A3C32A3}" sibTransId="{4F5D90E2-3867-4030-AFD4-BEE99F9C5AF2}"/>
    <dgm:cxn modelId="{89963253-A078-408D-BD4A-B0747BFC39D2}" srcId="{0BAC8C4E-82CD-4336-B055-FECAE07F8468}" destId="{6D6B11A4-116A-4736-8D31-DAD05477C0D8}" srcOrd="5" destOrd="0" parTransId="{D108FCB8-259D-4B52-97FF-DBE127E122D8}" sibTransId="{B77E3D42-23F0-4A7F-9695-6956B9C20A18}"/>
    <dgm:cxn modelId="{14CC2C29-ECC5-41BE-8B14-B7E8B243128C}" srcId="{0BAC8C4E-82CD-4336-B055-FECAE07F8468}" destId="{4F3DD7E5-7A21-42A4-AED0-2C16338AB6DF}" srcOrd="4" destOrd="0" parTransId="{EE2B5675-6EDC-4557-B0EB-F399F26706D1}" sibTransId="{6ED07EA8-351F-4DA6-8123-BB4832CDA912}"/>
    <dgm:cxn modelId="{E9AD4D5B-8310-486E-9288-900DFFDDEBC0}" srcId="{B569B4D8-B057-47AD-8F3E-A5DF78DD6C6C}" destId="{0BAC8C4E-82CD-4336-B055-FECAE07F8468}" srcOrd="0" destOrd="0" parTransId="{AE256F67-DB53-4D57-854D-C97FF0AC1E3C}" sibTransId="{665C5D2B-55AB-441F-A964-472013AAA5E4}"/>
    <dgm:cxn modelId="{F06C67CB-030A-4D40-AABE-75542A29F78B}" srcId="{0BAC8C4E-82CD-4336-B055-FECAE07F8468}" destId="{9C969EE7-90A8-45E8-979B-712090BDF069}" srcOrd="6" destOrd="0" parTransId="{D13BD2A4-2162-4DA6-B9FA-5552A8E547CC}" sibTransId="{58AC06C5-84EF-4E3D-9A03-BF95E12B28E7}"/>
    <dgm:cxn modelId="{582987B5-8B3D-455D-BD4D-154398264042}" type="presOf" srcId="{6D6B11A4-116A-4736-8D31-DAD05477C0D8}" destId="{71124AF5-B416-4FDA-B3DE-4D20BED0540F}" srcOrd="0" destOrd="6" presId="urn:microsoft.com/office/officeart/2005/8/layout/process2"/>
    <dgm:cxn modelId="{A57FDA68-3C19-4131-88BE-E68F097DF820}" srcId="{0BAC8C4E-82CD-4336-B055-FECAE07F8468}" destId="{06F76F63-85EE-45D6-B526-144379FE1317}" srcOrd="1" destOrd="0" parTransId="{B7DDEA31-7C69-4742-A1E3-2268F934219D}" sibTransId="{B9920AE6-8C17-4F58-9206-6DA32CBD4E93}"/>
    <dgm:cxn modelId="{043DB47C-193E-49D3-B4C2-27CE2A70DE89}" srcId="{0BAC8C4E-82CD-4336-B055-FECAE07F8468}" destId="{F6314270-77DE-4AB6-B77D-E3FA60CB23A4}" srcOrd="8" destOrd="0" parTransId="{AC7BB397-5C33-4E1A-BF3B-2322A149C78F}" sibTransId="{1625645B-7263-4D75-BB04-ABD2DC227F21}"/>
    <dgm:cxn modelId="{EFB24F03-96D2-4CE6-8AAC-BC72287CF2C7}" type="presOf" srcId="{06F76F63-85EE-45D6-B526-144379FE1317}" destId="{71124AF5-B416-4FDA-B3DE-4D20BED0540F}" srcOrd="0" destOrd="2" presId="urn:microsoft.com/office/officeart/2005/8/layout/process2"/>
    <dgm:cxn modelId="{6D6C0427-444C-4A0D-B4D2-31852D6C316B}" type="presOf" srcId="{D08FACDA-5259-4757-A709-3FA9AE1A7EDB}" destId="{71124AF5-B416-4FDA-B3DE-4D20BED0540F}" srcOrd="0" destOrd="1" presId="urn:microsoft.com/office/officeart/2005/8/layout/process2"/>
    <dgm:cxn modelId="{E9DFBF02-481E-4E7D-B79E-4446318111C6}" type="presOf" srcId="{9C969EE7-90A8-45E8-979B-712090BDF069}" destId="{71124AF5-B416-4FDA-B3DE-4D20BED0540F}" srcOrd="0" destOrd="7" presId="urn:microsoft.com/office/officeart/2005/8/layout/process2"/>
    <dgm:cxn modelId="{1F60E023-0A5C-4290-B0B4-02A83436A835}" type="presOf" srcId="{C12EBEE3-F3AA-4D39-8F65-BC58E9FAFDD0}" destId="{71124AF5-B416-4FDA-B3DE-4D20BED0540F}" srcOrd="0" destOrd="3" presId="urn:microsoft.com/office/officeart/2005/8/layout/process2"/>
    <dgm:cxn modelId="{4646C8E7-E464-44AA-8B54-4402E99B0BF5}" type="presOf" srcId="{629F9DE1-2DFA-4110-8EAC-D6F67FA451F9}" destId="{71124AF5-B416-4FDA-B3DE-4D20BED0540F}" srcOrd="0" destOrd="8" presId="urn:microsoft.com/office/officeart/2005/8/layout/process2"/>
    <dgm:cxn modelId="{324B0A40-4BD9-4AB5-B78B-802C26D6A46F}" type="presOf" srcId="{60E5FEEC-1B14-40AD-BE4B-7A8AC68A7594}" destId="{71124AF5-B416-4FDA-B3DE-4D20BED0540F}" srcOrd="0" destOrd="4" presId="urn:microsoft.com/office/officeart/2005/8/layout/process2"/>
    <dgm:cxn modelId="{312CFFC6-5B6B-4E45-87AD-1BDC486EAFEA}" type="presOf" srcId="{0BAC8C4E-82CD-4336-B055-FECAE07F8468}" destId="{71124AF5-B416-4FDA-B3DE-4D20BED0540F}" srcOrd="0" destOrd="0" presId="urn:microsoft.com/office/officeart/2005/8/layout/process2"/>
    <dgm:cxn modelId="{B0C0149A-11A4-42D2-A79A-C4DF39FCC9F8}" type="presOf" srcId="{F6314270-77DE-4AB6-B77D-E3FA60CB23A4}" destId="{71124AF5-B416-4FDA-B3DE-4D20BED0540F}" srcOrd="0" destOrd="9" presId="urn:microsoft.com/office/officeart/2005/8/layout/process2"/>
    <dgm:cxn modelId="{9A1F3556-8F8B-4A4A-9AF2-D4E602775754}" type="presOf" srcId="{B569B4D8-B057-47AD-8F3E-A5DF78DD6C6C}" destId="{554F881D-6F0A-458B-A76B-2964C8683155}" srcOrd="0" destOrd="0" presId="urn:microsoft.com/office/officeart/2005/8/layout/process2"/>
    <dgm:cxn modelId="{72CE8FED-5A82-4340-B3F7-A94D2BD16C9B}" srcId="{0BAC8C4E-82CD-4336-B055-FECAE07F8468}" destId="{60E5FEEC-1B14-40AD-BE4B-7A8AC68A7594}" srcOrd="3" destOrd="0" parTransId="{197BF683-0F22-4FD1-8401-B18636A491EE}" sibTransId="{52C08FFE-45DF-40FD-90C8-068E5CD8FA8F}"/>
    <dgm:cxn modelId="{34EAFE43-3E48-4B20-A641-D38219127261}" srcId="{0BAC8C4E-82CD-4336-B055-FECAE07F8468}" destId="{629F9DE1-2DFA-4110-8EAC-D6F67FA451F9}" srcOrd="7" destOrd="0" parTransId="{3F0A0AE9-81B1-4230-82CA-6F58A77C41EB}" sibTransId="{B4897859-258E-4020-B45C-A2638251946C}"/>
    <dgm:cxn modelId="{A5BE8BE5-E50F-40DD-9AA1-E9F466BB06FE}" type="presOf" srcId="{EF8D58F3-D9D6-4858-9018-2FE0C9CEF2C8}" destId="{E93591D1-636D-4B99-A45B-2B43BBD2F915}" srcOrd="0" destOrd="0" presId="urn:microsoft.com/office/officeart/2005/8/layout/process2"/>
    <dgm:cxn modelId="{8A766332-C5D8-4ABF-BEE0-1EB089C14ECB}" type="presOf" srcId="{665C5D2B-55AB-441F-A964-472013AAA5E4}" destId="{41AEBC50-8405-4DE2-8628-41ED2F3761C3}" srcOrd="1" destOrd="0" presId="urn:microsoft.com/office/officeart/2005/8/layout/process2"/>
    <dgm:cxn modelId="{311167E0-903C-4192-99FA-FB55FA24A063}" srcId="{0BAC8C4E-82CD-4336-B055-FECAE07F8468}" destId="{C12EBEE3-F3AA-4D39-8F65-BC58E9FAFDD0}" srcOrd="2" destOrd="0" parTransId="{6DD3917B-B606-4F69-A78E-36175E5FB087}" sibTransId="{42CB818C-3103-446C-BF6F-F1DCBAB53A36}"/>
    <dgm:cxn modelId="{FE520E8B-04F9-4154-A68F-BAC46CE3DDBB}" type="presOf" srcId="{4F3DD7E5-7A21-42A4-AED0-2C16338AB6DF}" destId="{71124AF5-B416-4FDA-B3DE-4D20BED0540F}" srcOrd="0" destOrd="5" presId="urn:microsoft.com/office/officeart/2005/8/layout/process2"/>
    <dgm:cxn modelId="{58A9EB42-AAC8-46B2-8231-EB95657A20AA}" type="presOf" srcId="{665C5D2B-55AB-441F-A964-472013AAA5E4}" destId="{713274E0-161C-4CBD-8B92-C3C715CF8404}" srcOrd="0" destOrd="0" presId="urn:microsoft.com/office/officeart/2005/8/layout/process2"/>
    <dgm:cxn modelId="{88AEBE7D-6739-4C83-BEC0-9CE9580E25BE}" srcId="{0BAC8C4E-82CD-4336-B055-FECAE07F8468}" destId="{D08FACDA-5259-4757-A709-3FA9AE1A7EDB}" srcOrd="0" destOrd="0" parTransId="{173CBB9B-DCAE-45AF-8618-A5A6359BF4C8}" sibTransId="{852E4968-314C-4DCA-961B-BDAFB5FF905E}"/>
    <dgm:cxn modelId="{262439D9-50FC-4245-9FA6-E493574E1AD9}" type="presParOf" srcId="{554F881D-6F0A-458B-A76B-2964C8683155}" destId="{71124AF5-B416-4FDA-B3DE-4D20BED0540F}" srcOrd="0" destOrd="0" presId="urn:microsoft.com/office/officeart/2005/8/layout/process2"/>
    <dgm:cxn modelId="{0B499ECC-E045-479B-AF12-1B0E34BE4634}" type="presParOf" srcId="{554F881D-6F0A-458B-A76B-2964C8683155}" destId="{713274E0-161C-4CBD-8B92-C3C715CF8404}" srcOrd="1" destOrd="0" presId="urn:microsoft.com/office/officeart/2005/8/layout/process2"/>
    <dgm:cxn modelId="{E5496B92-025B-429A-AD5F-0DB28B613A21}" type="presParOf" srcId="{713274E0-161C-4CBD-8B92-C3C715CF8404}" destId="{41AEBC50-8405-4DE2-8628-41ED2F3761C3}" srcOrd="0" destOrd="0" presId="urn:microsoft.com/office/officeart/2005/8/layout/process2"/>
    <dgm:cxn modelId="{53969382-D62D-4939-A217-8AD34F407402}" type="presParOf" srcId="{554F881D-6F0A-458B-A76B-2964C8683155}" destId="{E93591D1-636D-4B99-A45B-2B43BBD2F915}" srcOrd="2" destOrd="0" presId="urn:microsoft.com/office/officeart/2005/8/layout/process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0C966C6A-01F2-4154-9F3F-BF4BAC2FB2FA}" type="doc">
      <dgm:prSet loTypeId="urn:microsoft.com/office/officeart/2009/3/layout/RandomtoResultProcess#1" loCatId="process" qsTypeId="urn:microsoft.com/office/officeart/2005/8/quickstyle/3d6#2" qsCatId="3D" csTypeId="urn:microsoft.com/office/officeart/2005/8/colors/accent1_2#15" csCatId="accent1"/>
      <dgm:spPr/>
      <dgm:t>
        <a:bodyPr/>
        <a:lstStyle/>
        <a:p>
          <a:endParaRPr lang="en-US"/>
        </a:p>
      </dgm:t>
    </dgm:pt>
    <dgm:pt modelId="{DEE1BA6A-9A9A-48EE-86BC-AA5A5060A1A0}">
      <dgm:prSet custT="1"/>
      <dgm:spPr/>
      <dgm:t>
        <a:bodyPr/>
        <a:lstStyle/>
        <a:p>
          <a:pPr rtl="0"/>
          <a:r>
            <a:rPr lang="en-US" sz="3200" dirty="0" smtClean="0"/>
            <a:t>Thank you for the Undivided Attention!</a:t>
          </a:r>
          <a:endParaRPr lang="en-US" sz="3200" dirty="0"/>
        </a:p>
      </dgm:t>
    </dgm:pt>
    <dgm:pt modelId="{E3EFAA7C-816A-448F-8E0D-6AAA76779C5F}" cxnId="{40441422-B055-4DBF-BFAD-FD6CA63D12F4}" type="parTrans">
      <dgm:prSet/>
      <dgm:spPr/>
      <dgm:t>
        <a:bodyPr/>
        <a:lstStyle/>
        <a:p>
          <a:endParaRPr lang="en-US" sz="2000"/>
        </a:p>
      </dgm:t>
    </dgm:pt>
    <dgm:pt modelId="{6FC8DC53-1426-4180-AD87-4F766A3C7A9B}" cxnId="{40441422-B055-4DBF-BFAD-FD6CA63D12F4}" type="sibTrans">
      <dgm:prSet/>
      <dgm:spPr/>
      <dgm:t>
        <a:bodyPr/>
        <a:lstStyle/>
        <a:p>
          <a:endParaRPr lang="en-US" sz="2000"/>
        </a:p>
      </dgm:t>
    </dgm:pt>
    <dgm:pt modelId="{A3E72A33-E372-4B15-B12E-C1A6EE2CED2B}" type="pres">
      <dgm:prSet presAssocID="{0C966C6A-01F2-4154-9F3F-BF4BAC2FB2FA}" presName="Name0" presStyleCnt="0">
        <dgm:presLayoutVars>
          <dgm:dir/>
          <dgm:animOne val="branch"/>
          <dgm:animLvl val="lvl"/>
        </dgm:presLayoutVars>
      </dgm:prSet>
      <dgm:spPr/>
      <dgm:t>
        <a:bodyPr/>
        <a:lstStyle/>
        <a:p>
          <a:endParaRPr lang="en-US"/>
        </a:p>
      </dgm:t>
    </dgm:pt>
    <dgm:pt modelId="{3231693B-0637-4BC3-BFA3-13B9BE2B31C3}" type="pres">
      <dgm:prSet presAssocID="{DEE1BA6A-9A9A-48EE-86BC-AA5A5060A1A0}" presName="chaos" presStyleCnt="0"/>
      <dgm:spPr/>
    </dgm:pt>
    <dgm:pt modelId="{47A3614C-D683-4D4F-9EFC-8F4D4132C0C6}" type="pres">
      <dgm:prSet presAssocID="{DEE1BA6A-9A9A-48EE-86BC-AA5A5060A1A0}" presName="parTx1" presStyleLbl="revTx" presStyleIdx="0" presStyleCnt="1"/>
      <dgm:spPr/>
      <dgm:t>
        <a:bodyPr/>
        <a:lstStyle/>
        <a:p>
          <a:endParaRPr lang="en-US"/>
        </a:p>
      </dgm:t>
    </dgm:pt>
    <dgm:pt modelId="{15501D9E-4CC4-4B3A-96AB-4FF50834EA53}" type="pres">
      <dgm:prSet presAssocID="{DEE1BA6A-9A9A-48EE-86BC-AA5A5060A1A0}" presName="c1" presStyleLbl="node1" presStyleIdx="0" presStyleCnt="18"/>
      <dgm:spPr/>
    </dgm:pt>
    <dgm:pt modelId="{BC0BD190-F759-4965-89C6-D844B3405693}" type="pres">
      <dgm:prSet presAssocID="{DEE1BA6A-9A9A-48EE-86BC-AA5A5060A1A0}" presName="c2" presStyleLbl="node1" presStyleIdx="1" presStyleCnt="18"/>
      <dgm:spPr/>
    </dgm:pt>
    <dgm:pt modelId="{D906C4B3-B1B6-4FFC-8008-EC1ECF94EAFD}" type="pres">
      <dgm:prSet presAssocID="{DEE1BA6A-9A9A-48EE-86BC-AA5A5060A1A0}" presName="c3" presStyleLbl="node1" presStyleIdx="2" presStyleCnt="18"/>
      <dgm:spPr/>
    </dgm:pt>
    <dgm:pt modelId="{9179D0F3-EA81-4FF9-A596-BECCDBB5FD41}" type="pres">
      <dgm:prSet presAssocID="{DEE1BA6A-9A9A-48EE-86BC-AA5A5060A1A0}" presName="c4" presStyleLbl="node1" presStyleIdx="3" presStyleCnt="18"/>
      <dgm:spPr/>
    </dgm:pt>
    <dgm:pt modelId="{957E9347-7F14-4528-B671-0E032CAD13E3}" type="pres">
      <dgm:prSet presAssocID="{DEE1BA6A-9A9A-48EE-86BC-AA5A5060A1A0}" presName="c5" presStyleLbl="node1" presStyleIdx="4" presStyleCnt="18"/>
      <dgm:spPr/>
    </dgm:pt>
    <dgm:pt modelId="{8CAC9AF2-D1D0-41C9-BB83-83407266DB1A}" type="pres">
      <dgm:prSet presAssocID="{DEE1BA6A-9A9A-48EE-86BC-AA5A5060A1A0}" presName="c6" presStyleLbl="node1" presStyleIdx="5" presStyleCnt="18"/>
      <dgm:spPr/>
    </dgm:pt>
    <dgm:pt modelId="{37D2A466-6824-4F8F-9BE9-F74A5408CE87}" type="pres">
      <dgm:prSet presAssocID="{DEE1BA6A-9A9A-48EE-86BC-AA5A5060A1A0}" presName="c7" presStyleLbl="node1" presStyleIdx="6" presStyleCnt="18"/>
      <dgm:spPr/>
    </dgm:pt>
    <dgm:pt modelId="{FEAEB874-5D18-4230-94B1-C0EE6B6E6F75}" type="pres">
      <dgm:prSet presAssocID="{DEE1BA6A-9A9A-48EE-86BC-AA5A5060A1A0}" presName="c8" presStyleLbl="node1" presStyleIdx="7" presStyleCnt="18"/>
      <dgm:spPr/>
    </dgm:pt>
    <dgm:pt modelId="{59364730-0ABA-4552-BA7B-B8D9FC0033DC}" type="pres">
      <dgm:prSet presAssocID="{DEE1BA6A-9A9A-48EE-86BC-AA5A5060A1A0}" presName="c9" presStyleLbl="node1" presStyleIdx="8" presStyleCnt="18"/>
      <dgm:spPr/>
    </dgm:pt>
    <dgm:pt modelId="{AEF994A6-18BC-4C2E-B6A6-BE3B69E3017F}" type="pres">
      <dgm:prSet presAssocID="{DEE1BA6A-9A9A-48EE-86BC-AA5A5060A1A0}" presName="c10" presStyleLbl="node1" presStyleIdx="9" presStyleCnt="18"/>
      <dgm:spPr/>
    </dgm:pt>
    <dgm:pt modelId="{37D2CE46-6670-46E1-906A-B553112E58F1}" type="pres">
      <dgm:prSet presAssocID="{DEE1BA6A-9A9A-48EE-86BC-AA5A5060A1A0}" presName="c11" presStyleLbl="node1" presStyleIdx="10" presStyleCnt="18"/>
      <dgm:spPr/>
    </dgm:pt>
    <dgm:pt modelId="{5A4B954A-FAA4-43AD-AE57-44A8C0FE976D}" type="pres">
      <dgm:prSet presAssocID="{DEE1BA6A-9A9A-48EE-86BC-AA5A5060A1A0}" presName="c12" presStyleLbl="node1" presStyleIdx="11" presStyleCnt="18"/>
      <dgm:spPr/>
    </dgm:pt>
    <dgm:pt modelId="{8FC54F76-507C-4E3A-8BD2-0C4EAD6A1F81}" type="pres">
      <dgm:prSet presAssocID="{DEE1BA6A-9A9A-48EE-86BC-AA5A5060A1A0}" presName="c13" presStyleLbl="node1" presStyleIdx="12" presStyleCnt="18"/>
      <dgm:spPr/>
    </dgm:pt>
    <dgm:pt modelId="{83DA85C9-9DB4-4BC5-B95A-21E012CBAC6E}" type="pres">
      <dgm:prSet presAssocID="{DEE1BA6A-9A9A-48EE-86BC-AA5A5060A1A0}" presName="c14" presStyleLbl="node1" presStyleIdx="13" presStyleCnt="18"/>
      <dgm:spPr/>
    </dgm:pt>
    <dgm:pt modelId="{4968F794-8DC4-4638-AB95-06F71B22D0B2}" type="pres">
      <dgm:prSet presAssocID="{DEE1BA6A-9A9A-48EE-86BC-AA5A5060A1A0}" presName="c15" presStyleLbl="node1" presStyleIdx="14" presStyleCnt="18"/>
      <dgm:spPr/>
    </dgm:pt>
    <dgm:pt modelId="{9332AC9C-A042-49F2-92D2-DC8B8D045561}" type="pres">
      <dgm:prSet presAssocID="{DEE1BA6A-9A9A-48EE-86BC-AA5A5060A1A0}" presName="c16" presStyleLbl="node1" presStyleIdx="15" presStyleCnt="18"/>
      <dgm:spPr/>
    </dgm:pt>
    <dgm:pt modelId="{4D0B29DE-1907-459D-8D9F-6DA73DE0A313}" type="pres">
      <dgm:prSet presAssocID="{DEE1BA6A-9A9A-48EE-86BC-AA5A5060A1A0}" presName="c17" presStyleLbl="node1" presStyleIdx="16" presStyleCnt="18"/>
      <dgm:spPr/>
    </dgm:pt>
    <dgm:pt modelId="{6FA2C1B7-3DAE-41F8-8C1E-D6A23E84BEB6}" type="pres">
      <dgm:prSet presAssocID="{DEE1BA6A-9A9A-48EE-86BC-AA5A5060A1A0}" presName="c18" presStyleLbl="node1" presStyleIdx="17" presStyleCnt="18"/>
      <dgm:spPr/>
    </dgm:pt>
  </dgm:ptLst>
  <dgm:cxnLst>
    <dgm:cxn modelId="{FF6DA631-DE39-41B5-8C07-8D6D8B0801AF}" type="presOf" srcId="{0C966C6A-01F2-4154-9F3F-BF4BAC2FB2FA}" destId="{A3E72A33-E372-4B15-B12E-C1A6EE2CED2B}" srcOrd="0" destOrd="0" presId="urn:microsoft.com/office/officeart/2009/3/layout/RandomtoResultProcess#1"/>
    <dgm:cxn modelId="{40441422-B055-4DBF-BFAD-FD6CA63D12F4}" srcId="{0C966C6A-01F2-4154-9F3F-BF4BAC2FB2FA}" destId="{DEE1BA6A-9A9A-48EE-86BC-AA5A5060A1A0}" srcOrd="0" destOrd="0" parTransId="{E3EFAA7C-816A-448F-8E0D-6AAA76779C5F}" sibTransId="{6FC8DC53-1426-4180-AD87-4F766A3C7A9B}"/>
    <dgm:cxn modelId="{14FFBD40-9B05-49C2-97B9-F9D33EDFF8CC}" type="presOf" srcId="{DEE1BA6A-9A9A-48EE-86BC-AA5A5060A1A0}" destId="{47A3614C-D683-4D4F-9EFC-8F4D4132C0C6}" srcOrd="0" destOrd="0" presId="urn:microsoft.com/office/officeart/2009/3/layout/RandomtoResultProcess#1"/>
    <dgm:cxn modelId="{2DEB7845-B351-4715-AB91-25773698975D}" type="presParOf" srcId="{A3E72A33-E372-4B15-B12E-C1A6EE2CED2B}" destId="{3231693B-0637-4BC3-BFA3-13B9BE2B31C3}" srcOrd="0" destOrd="0" presId="urn:microsoft.com/office/officeart/2009/3/layout/RandomtoResultProcess#1"/>
    <dgm:cxn modelId="{AE3C7341-0EC3-46D8-A3B7-4F835CD099B5}" type="presParOf" srcId="{3231693B-0637-4BC3-BFA3-13B9BE2B31C3}" destId="{47A3614C-D683-4D4F-9EFC-8F4D4132C0C6}" srcOrd="0" destOrd="0" presId="urn:microsoft.com/office/officeart/2009/3/layout/RandomtoResultProcess#1"/>
    <dgm:cxn modelId="{678537A8-F439-452D-BEC8-4AB2B41778FA}" type="presParOf" srcId="{3231693B-0637-4BC3-BFA3-13B9BE2B31C3}" destId="{15501D9E-4CC4-4B3A-96AB-4FF50834EA53}" srcOrd="1" destOrd="0" presId="urn:microsoft.com/office/officeart/2009/3/layout/RandomtoResultProcess#1"/>
    <dgm:cxn modelId="{2F21AE2C-9C79-4775-81CF-52511F4ED9F7}" type="presParOf" srcId="{3231693B-0637-4BC3-BFA3-13B9BE2B31C3}" destId="{BC0BD190-F759-4965-89C6-D844B3405693}" srcOrd="2" destOrd="0" presId="urn:microsoft.com/office/officeart/2009/3/layout/RandomtoResultProcess#1"/>
    <dgm:cxn modelId="{B7A1897F-E2A9-4BA0-B712-3CFECF583F6E}" type="presParOf" srcId="{3231693B-0637-4BC3-BFA3-13B9BE2B31C3}" destId="{D906C4B3-B1B6-4FFC-8008-EC1ECF94EAFD}" srcOrd="3" destOrd="0" presId="urn:microsoft.com/office/officeart/2009/3/layout/RandomtoResultProcess#1"/>
    <dgm:cxn modelId="{F3E98EA9-A5B2-483E-876D-F6FA17805DD7}" type="presParOf" srcId="{3231693B-0637-4BC3-BFA3-13B9BE2B31C3}" destId="{9179D0F3-EA81-4FF9-A596-BECCDBB5FD41}" srcOrd="4" destOrd="0" presId="urn:microsoft.com/office/officeart/2009/3/layout/RandomtoResultProcess#1"/>
    <dgm:cxn modelId="{1D5A8171-6E01-481D-B73A-E661A912564B}" type="presParOf" srcId="{3231693B-0637-4BC3-BFA3-13B9BE2B31C3}" destId="{957E9347-7F14-4528-B671-0E032CAD13E3}" srcOrd="5" destOrd="0" presId="urn:microsoft.com/office/officeart/2009/3/layout/RandomtoResultProcess#1"/>
    <dgm:cxn modelId="{4C7600FB-5BA1-4F68-9791-A19ED620E6FB}" type="presParOf" srcId="{3231693B-0637-4BC3-BFA3-13B9BE2B31C3}" destId="{8CAC9AF2-D1D0-41C9-BB83-83407266DB1A}" srcOrd="6" destOrd="0" presId="urn:microsoft.com/office/officeart/2009/3/layout/RandomtoResultProcess#1"/>
    <dgm:cxn modelId="{4B0524FC-4D91-441D-90FA-E26E1193B60E}" type="presParOf" srcId="{3231693B-0637-4BC3-BFA3-13B9BE2B31C3}" destId="{37D2A466-6824-4F8F-9BE9-F74A5408CE87}" srcOrd="7" destOrd="0" presId="urn:microsoft.com/office/officeart/2009/3/layout/RandomtoResultProcess#1"/>
    <dgm:cxn modelId="{E8BC25F0-C406-4953-AF86-2F5153F7BE5E}" type="presParOf" srcId="{3231693B-0637-4BC3-BFA3-13B9BE2B31C3}" destId="{FEAEB874-5D18-4230-94B1-C0EE6B6E6F75}" srcOrd="8" destOrd="0" presId="urn:microsoft.com/office/officeart/2009/3/layout/RandomtoResultProcess#1"/>
    <dgm:cxn modelId="{A1C470AC-AB24-4F93-A0CF-3544B2E7494E}" type="presParOf" srcId="{3231693B-0637-4BC3-BFA3-13B9BE2B31C3}" destId="{59364730-0ABA-4552-BA7B-B8D9FC0033DC}" srcOrd="9" destOrd="0" presId="urn:microsoft.com/office/officeart/2009/3/layout/RandomtoResultProcess#1"/>
    <dgm:cxn modelId="{7E6ABDD6-53AE-4D17-828D-8329A66B3B10}" type="presParOf" srcId="{3231693B-0637-4BC3-BFA3-13B9BE2B31C3}" destId="{AEF994A6-18BC-4C2E-B6A6-BE3B69E3017F}" srcOrd="10" destOrd="0" presId="urn:microsoft.com/office/officeart/2009/3/layout/RandomtoResultProcess#1"/>
    <dgm:cxn modelId="{FB24EA11-007C-4460-AD84-8D601427DDF8}" type="presParOf" srcId="{3231693B-0637-4BC3-BFA3-13B9BE2B31C3}" destId="{37D2CE46-6670-46E1-906A-B553112E58F1}" srcOrd="11" destOrd="0" presId="urn:microsoft.com/office/officeart/2009/3/layout/RandomtoResultProcess#1"/>
    <dgm:cxn modelId="{B668F6D2-BE8A-417D-BCC3-1A2F9D7D84B4}" type="presParOf" srcId="{3231693B-0637-4BC3-BFA3-13B9BE2B31C3}" destId="{5A4B954A-FAA4-43AD-AE57-44A8C0FE976D}" srcOrd="12" destOrd="0" presId="urn:microsoft.com/office/officeart/2009/3/layout/RandomtoResultProcess#1"/>
    <dgm:cxn modelId="{02BE4900-6B05-4B23-8D0D-570525BE171B}" type="presParOf" srcId="{3231693B-0637-4BC3-BFA3-13B9BE2B31C3}" destId="{8FC54F76-507C-4E3A-8BD2-0C4EAD6A1F81}" srcOrd="13" destOrd="0" presId="urn:microsoft.com/office/officeart/2009/3/layout/RandomtoResultProcess#1"/>
    <dgm:cxn modelId="{49CD76C3-DE63-40EE-A800-E10D5CD435E4}" type="presParOf" srcId="{3231693B-0637-4BC3-BFA3-13B9BE2B31C3}" destId="{83DA85C9-9DB4-4BC5-B95A-21E012CBAC6E}" srcOrd="14" destOrd="0" presId="urn:microsoft.com/office/officeart/2009/3/layout/RandomtoResultProcess#1"/>
    <dgm:cxn modelId="{98BB9BED-7816-4A52-90EF-5C61BA07A12C}" type="presParOf" srcId="{3231693B-0637-4BC3-BFA3-13B9BE2B31C3}" destId="{4968F794-8DC4-4638-AB95-06F71B22D0B2}" srcOrd="15" destOrd="0" presId="urn:microsoft.com/office/officeart/2009/3/layout/RandomtoResultProcess#1"/>
    <dgm:cxn modelId="{195049BB-923F-4E02-896C-0B0368C95CE1}" type="presParOf" srcId="{3231693B-0637-4BC3-BFA3-13B9BE2B31C3}" destId="{9332AC9C-A042-49F2-92D2-DC8B8D045561}" srcOrd="16" destOrd="0" presId="urn:microsoft.com/office/officeart/2009/3/layout/RandomtoResultProcess#1"/>
    <dgm:cxn modelId="{4997E076-B5D3-4D0D-B572-9618B1EDEE43}" type="presParOf" srcId="{3231693B-0637-4BC3-BFA3-13B9BE2B31C3}" destId="{4D0B29DE-1907-459D-8D9F-6DA73DE0A313}" srcOrd="17" destOrd="0" presId="urn:microsoft.com/office/officeart/2009/3/layout/RandomtoResultProcess#1"/>
    <dgm:cxn modelId="{531A905C-8269-4706-A2BF-8C883C9DC8A1}" type="presParOf" srcId="{3231693B-0637-4BC3-BFA3-13B9BE2B31C3}" destId="{6FA2C1B7-3DAE-41F8-8C1E-D6A23E84BEB6}" srcOrd="18" destOrd="0" presId="urn:microsoft.com/office/officeart/2009/3/layout/RandomtoResultProcess#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BFE3EAA-5EFB-4EA5-A042-DB19D1013C03}" type="doc">
      <dgm:prSet loTypeId="urn:microsoft.com/office/officeart/2005/8/layout/vList5" loCatId="list" qsTypeId="urn:microsoft.com/office/officeart/2005/8/quickstyle/3d1#1" qsCatId="3D" csTypeId="urn:microsoft.com/office/officeart/2005/8/colors/accent1_2#3" csCatId="accent1" phldr="1"/>
      <dgm:spPr/>
      <dgm:t>
        <a:bodyPr/>
        <a:lstStyle/>
        <a:p>
          <a:endParaRPr lang="en-US"/>
        </a:p>
      </dgm:t>
    </dgm:pt>
    <dgm:pt modelId="{F6B1AB00-88D6-4F34-84E0-F2E40A24062D}">
      <dgm:prSet/>
      <dgm:spPr/>
      <dgm:t>
        <a:bodyPr/>
        <a:lstStyle/>
        <a:p>
          <a:pPr algn="ctr" rtl="0"/>
          <a:r>
            <a:rPr lang="en-GB" b="1" dirty="0" smtClean="0"/>
            <a:t>There Are 5 Outcomes in COWASH IV</a:t>
          </a:r>
          <a:endParaRPr lang="en-US" dirty="0"/>
        </a:p>
      </dgm:t>
    </dgm:pt>
    <dgm:pt modelId="{5723D008-5BCA-4833-9F9F-09413AAD1E18}" cxnId="{05DF3BC3-EFDB-4915-B96E-E01A39E48EC2}" type="parTrans">
      <dgm:prSet/>
      <dgm:spPr/>
      <dgm:t>
        <a:bodyPr/>
        <a:lstStyle/>
        <a:p>
          <a:pPr algn="just"/>
          <a:endParaRPr lang="en-US"/>
        </a:p>
      </dgm:t>
    </dgm:pt>
    <dgm:pt modelId="{86402A05-00AB-4781-9A8E-B9BEE1440948}" cxnId="{05DF3BC3-EFDB-4915-B96E-E01A39E48EC2}" type="sibTrans">
      <dgm:prSet/>
      <dgm:spPr/>
      <dgm:t>
        <a:bodyPr/>
        <a:lstStyle/>
        <a:p>
          <a:pPr algn="just"/>
          <a:endParaRPr lang="en-US"/>
        </a:p>
      </dgm:t>
    </dgm:pt>
    <dgm:pt modelId="{65BC3D18-F92C-43A8-83C8-B8405A58755A}">
      <dgm:prSet/>
      <dgm:spPr/>
      <dgm:t>
        <a:bodyPr/>
        <a:lstStyle/>
        <a:p>
          <a:pPr algn="just" rtl="0"/>
          <a:r>
            <a:rPr lang="en-US" b="1" dirty="0" smtClean="0">
              <a:solidFill>
                <a:srgbClr val="FF0000"/>
              </a:solidFill>
            </a:rPr>
            <a:t>Outcome 1: </a:t>
          </a:r>
          <a:r>
            <a:rPr lang="en-US" dirty="0" smtClean="0"/>
            <a:t>Increased &amp; Sustained Access of Safe Climate Resilient Community Water Supply in Rural Areas of Project </a:t>
          </a:r>
          <a:r>
            <a:rPr lang="en-US" dirty="0" err="1" smtClean="0"/>
            <a:t>Woredas</a:t>
          </a:r>
          <a:endParaRPr lang="en-US" dirty="0"/>
        </a:p>
      </dgm:t>
    </dgm:pt>
    <dgm:pt modelId="{587894CF-37C8-4577-981A-AF1D6DEBE1D0}" cxnId="{A6382572-D8FE-4E38-8348-AC2D0C019D93}" type="parTrans">
      <dgm:prSet/>
      <dgm:spPr/>
      <dgm:t>
        <a:bodyPr/>
        <a:lstStyle/>
        <a:p>
          <a:pPr algn="just"/>
          <a:endParaRPr lang="en-US"/>
        </a:p>
      </dgm:t>
    </dgm:pt>
    <dgm:pt modelId="{96DD77C8-AB00-4682-9CA9-8367D1D43CFE}" cxnId="{A6382572-D8FE-4E38-8348-AC2D0C019D93}" type="sibTrans">
      <dgm:prSet/>
      <dgm:spPr/>
      <dgm:t>
        <a:bodyPr/>
        <a:lstStyle/>
        <a:p>
          <a:pPr algn="just"/>
          <a:endParaRPr lang="en-US"/>
        </a:p>
      </dgm:t>
    </dgm:pt>
    <dgm:pt modelId="{B489AD3E-43EA-4078-96B7-2265985D1769}">
      <dgm:prSet/>
      <dgm:spPr/>
      <dgm:t>
        <a:bodyPr/>
        <a:lstStyle/>
        <a:p>
          <a:pPr algn="just" rtl="0"/>
          <a:r>
            <a:rPr lang="en-US" b="1" dirty="0" smtClean="0">
              <a:solidFill>
                <a:srgbClr val="FF0000"/>
              </a:solidFill>
            </a:rPr>
            <a:t>Outcome 2: </a:t>
          </a:r>
          <a:r>
            <a:rPr lang="en-US" dirty="0" smtClean="0"/>
            <a:t>Increased Access to and Usage of Improved Household Latrines &amp; Increased Practice of Hand washing with Soap in COWASH IV Water Supply Beneficiary Households of Project </a:t>
          </a:r>
          <a:r>
            <a:rPr lang="en-US" dirty="0" err="1" smtClean="0"/>
            <a:t>Woredas</a:t>
          </a:r>
          <a:r>
            <a:rPr lang="en-GB" dirty="0" smtClean="0"/>
            <a:t> </a:t>
          </a:r>
          <a:endParaRPr lang="en-US" dirty="0"/>
        </a:p>
      </dgm:t>
    </dgm:pt>
    <dgm:pt modelId="{E4DCD447-6314-4009-A25A-3D8C9BB32020}" cxnId="{D6C088FB-5A94-42E8-B71F-46C1AB69E8BD}" type="parTrans">
      <dgm:prSet/>
      <dgm:spPr/>
      <dgm:t>
        <a:bodyPr/>
        <a:lstStyle/>
        <a:p>
          <a:pPr algn="just"/>
          <a:endParaRPr lang="en-US"/>
        </a:p>
      </dgm:t>
    </dgm:pt>
    <dgm:pt modelId="{F27FE829-87A7-4B2C-A584-DC16210A29B2}" cxnId="{D6C088FB-5A94-42E8-B71F-46C1AB69E8BD}" type="sibTrans">
      <dgm:prSet/>
      <dgm:spPr/>
      <dgm:t>
        <a:bodyPr/>
        <a:lstStyle/>
        <a:p>
          <a:pPr algn="just"/>
          <a:endParaRPr lang="en-US"/>
        </a:p>
      </dgm:t>
    </dgm:pt>
    <dgm:pt modelId="{176E41FD-09D3-4C6A-BB15-0879E6A736A0}" type="pres">
      <dgm:prSet presAssocID="{1BFE3EAA-5EFB-4EA5-A042-DB19D1013C03}" presName="Name0" presStyleCnt="0">
        <dgm:presLayoutVars>
          <dgm:dir/>
          <dgm:animLvl val="lvl"/>
          <dgm:resizeHandles val="exact"/>
        </dgm:presLayoutVars>
      </dgm:prSet>
      <dgm:spPr/>
      <dgm:t>
        <a:bodyPr/>
        <a:lstStyle/>
        <a:p>
          <a:endParaRPr lang="en-US"/>
        </a:p>
      </dgm:t>
    </dgm:pt>
    <dgm:pt modelId="{1356DF54-563D-468E-90EB-83ABD70A1A8B}" type="pres">
      <dgm:prSet presAssocID="{F6B1AB00-88D6-4F34-84E0-F2E40A24062D}" presName="linNode" presStyleCnt="0"/>
      <dgm:spPr/>
    </dgm:pt>
    <dgm:pt modelId="{BBD5C190-5B46-451B-AA1A-87EBE973D08D}" type="pres">
      <dgm:prSet presAssocID="{F6B1AB00-88D6-4F34-84E0-F2E40A24062D}" presName="parentText" presStyleLbl="node1" presStyleIdx="0" presStyleCnt="1">
        <dgm:presLayoutVars>
          <dgm:chMax val="1"/>
          <dgm:bulletEnabled val="1"/>
        </dgm:presLayoutVars>
      </dgm:prSet>
      <dgm:spPr/>
      <dgm:t>
        <a:bodyPr/>
        <a:lstStyle/>
        <a:p>
          <a:endParaRPr lang="en-US"/>
        </a:p>
      </dgm:t>
    </dgm:pt>
    <dgm:pt modelId="{8902D063-1239-40D8-BEF8-10FA0229198B}" type="pres">
      <dgm:prSet presAssocID="{F6B1AB00-88D6-4F34-84E0-F2E40A24062D}" presName="descendantText" presStyleLbl="alignAccFollowNode1" presStyleIdx="0" presStyleCnt="1">
        <dgm:presLayoutVars>
          <dgm:bulletEnabled val="1"/>
        </dgm:presLayoutVars>
      </dgm:prSet>
      <dgm:spPr/>
      <dgm:t>
        <a:bodyPr/>
        <a:lstStyle/>
        <a:p>
          <a:endParaRPr lang="en-US"/>
        </a:p>
      </dgm:t>
    </dgm:pt>
  </dgm:ptLst>
  <dgm:cxnLst>
    <dgm:cxn modelId="{05DF3BC3-EFDB-4915-B96E-E01A39E48EC2}" srcId="{1BFE3EAA-5EFB-4EA5-A042-DB19D1013C03}" destId="{F6B1AB00-88D6-4F34-84E0-F2E40A24062D}" srcOrd="0" destOrd="0" parTransId="{5723D008-5BCA-4833-9F9F-09413AAD1E18}" sibTransId="{86402A05-00AB-4781-9A8E-B9BEE1440948}"/>
    <dgm:cxn modelId="{D6C088FB-5A94-42E8-B71F-46C1AB69E8BD}" srcId="{F6B1AB00-88D6-4F34-84E0-F2E40A24062D}" destId="{B489AD3E-43EA-4078-96B7-2265985D1769}" srcOrd="1" destOrd="0" parTransId="{E4DCD447-6314-4009-A25A-3D8C9BB32020}" sibTransId="{F27FE829-87A7-4B2C-A584-DC16210A29B2}"/>
    <dgm:cxn modelId="{A6382572-D8FE-4E38-8348-AC2D0C019D93}" srcId="{F6B1AB00-88D6-4F34-84E0-F2E40A24062D}" destId="{65BC3D18-F92C-43A8-83C8-B8405A58755A}" srcOrd="0" destOrd="0" parTransId="{587894CF-37C8-4577-981A-AF1D6DEBE1D0}" sibTransId="{96DD77C8-AB00-4682-9CA9-8367D1D43CFE}"/>
    <dgm:cxn modelId="{6DC00C06-252F-4CF0-BF5D-C35649243FB9}" type="presOf" srcId="{F6B1AB00-88D6-4F34-84E0-F2E40A24062D}" destId="{BBD5C190-5B46-451B-AA1A-87EBE973D08D}" srcOrd="0" destOrd="0" presId="urn:microsoft.com/office/officeart/2005/8/layout/vList5"/>
    <dgm:cxn modelId="{ECF2E50D-F09F-4CAA-AA38-ABEF2A87275F}" type="presOf" srcId="{1BFE3EAA-5EFB-4EA5-A042-DB19D1013C03}" destId="{176E41FD-09D3-4C6A-BB15-0879E6A736A0}" srcOrd="0" destOrd="0" presId="urn:microsoft.com/office/officeart/2005/8/layout/vList5"/>
    <dgm:cxn modelId="{00D69025-53AD-44C0-A51D-3D08A3C3F76E}" type="presOf" srcId="{65BC3D18-F92C-43A8-83C8-B8405A58755A}" destId="{8902D063-1239-40D8-BEF8-10FA0229198B}" srcOrd="0" destOrd="0" presId="urn:microsoft.com/office/officeart/2005/8/layout/vList5"/>
    <dgm:cxn modelId="{6E6F2119-9D64-4586-85E9-87BE04C093EC}" type="presOf" srcId="{B489AD3E-43EA-4078-96B7-2265985D1769}" destId="{8902D063-1239-40D8-BEF8-10FA0229198B}" srcOrd="0" destOrd="1" presId="urn:microsoft.com/office/officeart/2005/8/layout/vList5"/>
    <dgm:cxn modelId="{280F8597-EE3A-42DE-9659-AFC13A147935}" type="presParOf" srcId="{176E41FD-09D3-4C6A-BB15-0879E6A736A0}" destId="{1356DF54-563D-468E-90EB-83ABD70A1A8B}" srcOrd="0" destOrd="0" presId="urn:microsoft.com/office/officeart/2005/8/layout/vList5"/>
    <dgm:cxn modelId="{AA9531C0-04D4-40B5-AA6A-4191C1CC1C13}" type="presParOf" srcId="{1356DF54-563D-468E-90EB-83ABD70A1A8B}" destId="{BBD5C190-5B46-451B-AA1A-87EBE973D08D}" srcOrd="0" destOrd="0" presId="urn:microsoft.com/office/officeart/2005/8/layout/vList5"/>
    <dgm:cxn modelId="{0646D54B-8D99-4646-9B56-1713292985D3}" type="presParOf" srcId="{1356DF54-563D-468E-90EB-83ABD70A1A8B}" destId="{8902D063-1239-40D8-BEF8-10FA0229198B}" srcOrd="1" destOrd="0" presId="urn:microsoft.com/office/officeart/2005/8/layout/vList5"/>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EB97435-64B1-408E-94DF-BEB7881EEF0A}" type="doc">
      <dgm:prSet loTypeId="urn:microsoft.com/office/officeart/2005/8/layout/hList6" loCatId="list" qsTypeId="urn:microsoft.com/office/officeart/2005/8/quickstyle/simple1#3" qsCatId="simple" csTypeId="urn:microsoft.com/office/officeart/2005/8/colors/accent1_2#4" csCatId="accent1"/>
      <dgm:spPr/>
      <dgm:t>
        <a:bodyPr/>
        <a:lstStyle/>
        <a:p>
          <a:endParaRPr lang="en-US"/>
        </a:p>
      </dgm:t>
    </dgm:pt>
    <dgm:pt modelId="{9DE9CDB3-3615-4318-9748-5BE0E30B6405}">
      <dgm:prSet phldr="0" custT="0"/>
      <dgm:spPr/>
      <dgm:t>
        <a:bodyPr vert="horz" wrap="square"/>
        <a:lstStyle/>
        <a:p>
          <a:pPr rtl="0">
            <a:lnSpc>
              <a:spcPct val="100000"/>
            </a:lnSpc>
            <a:spcBef>
              <a:spcPct val="0"/>
            </a:spcBef>
            <a:spcAft>
              <a:spcPct val="35000"/>
            </a:spcAft>
          </a:pPr>
          <a:r>
            <a:rPr lang="en-GB" b="1" dirty="0" smtClean="0">
              <a:solidFill>
                <a:srgbClr val="FF0000"/>
              </a:solidFill>
            </a:rPr>
            <a:t>Outcome 3:</a:t>
          </a:r>
          <a:r>
            <a:rPr lang="en-GB" dirty="0" smtClean="0">
              <a:solidFill>
                <a:srgbClr val="FF0000"/>
              </a:solidFill>
            </a:rPr>
            <a:t> </a:t>
          </a:r>
          <a:r>
            <a:rPr lang="en-GB" dirty="0" smtClean="0"/>
            <a:t>Improved Institutional WASH by Narrowing the Gap in Improved Institutional Latrine, Climate Resilient Safe Water Supply, and </a:t>
          </a:r>
          <a:r>
            <a:rPr lang="en-GB" dirty="0" err="1" smtClean="0"/>
            <a:t>Mensural</a:t>
          </a:r>
          <a:r>
            <a:rPr lang="en-GB" dirty="0" smtClean="0"/>
            <a:t> Hygiene Management </a:t>
          </a:r>
          <a:r>
            <a:rPr lang="en-GB" dirty="0" smtClean="0">
              <a:solidFill>
                <a:srgbClr val="FF0000"/>
              </a:solidFill>
            </a:rPr>
            <a:t>(MHM)</a:t>
          </a:r>
        </a:p>
      </dgm:t>
    </dgm:pt>
    <dgm:pt modelId="{8720A684-4E99-4A2C-A06D-4C2E8B0C664D}" cxnId="{69E7C5FB-A81D-459A-BDC8-79C1EC1CE526}" type="parTrans">
      <dgm:prSet/>
      <dgm:spPr/>
      <dgm:t>
        <a:bodyPr/>
        <a:lstStyle/>
        <a:p>
          <a:endParaRPr lang="en-US"/>
        </a:p>
      </dgm:t>
    </dgm:pt>
    <dgm:pt modelId="{9926CB78-33EF-4650-981F-9D683C3F4B9F}" cxnId="{69E7C5FB-A81D-459A-BDC8-79C1EC1CE526}" type="sibTrans">
      <dgm:prSet/>
      <dgm:spPr/>
      <dgm:t>
        <a:bodyPr/>
        <a:lstStyle/>
        <a:p>
          <a:endParaRPr lang="en-US"/>
        </a:p>
      </dgm:t>
    </dgm:pt>
    <dgm:pt modelId="{3481CA51-19CB-47EA-A549-3A68967E678A}">
      <dgm:prSet/>
      <dgm:spPr/>
      <dgm:t>
        <a:bodyPr/>
        <a:lstStyle/>
        <a:p>
          <a:pPr rtl="0"/>
          <a:r>
            <a:rPr lang="en-US" b="1" dirty="0" smtClean="0">
              <a:solidFill>
                <a:srgbClr val="FF0000"/>
              </a:solidFill>
            </a:rPr>
            <a:t>Outcome 4: </a:t>
          </a:r>
          <a:r>
            <a:rPr lang="en-US" dirty="0" smtClean="0"/>
            <a:t>Sustainability and inclusivity of achieved WASH outcomes enhanced</a:t>
          </a:r>
          <a:endParaRPr lang="en-US" dirty="0"/>
        </a:p>
      </dgm:t>
    </dgm:pt>
    <dgm:pt modelId="{E9D614B3-3A71-4859-9440-75022735831A}" cxnId="{3099DFF8-A5DB-456E-8BA8-82B48736E8AD}" type="parTrans">
      <dgm:prSet/>
      <dgm:spPr/>
      <dgm:t>
        <a:bodyPr/>
        <a:lstStyle/>
        <a:p>
          <a:endParaRPr lang="en-US"/>
        </a:p>
      </dgm:t>
    </dgm:pt>
    <dgm:pt modelId="{126E775B-ED9A-4530-8C43-49905F421F5F}" cxnId="{3099DFF8-A5DB-456E-8BA8-82B48736E8AD}" type="sibTrans">
      <dgm:prSet/>
      <dgm:spPr/>
      <dgm:t>
        <a:bodyPr/>
        <a:lstStyle/>
        <a:p>
          <a:endParaRPr lang="en-US"/>
        </a:p>
      </dgm:t>
    </dgm:pt>
    <dgm:pt modelId="{9042369E-F73A-4E48-8F4F-B3955CDD3DC7}">
      <dgm:prSet/>
      <dgm:spPr/>
      <dgm:t>
        <a:bodyPr/>
        <a:lstStyle/>
        <a:p>
          <a:pPr rtl="0"/>
          <a:r>
            <a:rPr lang="en-US" b="1" dirty="0" smtClean="0">
              <a:solidFill>
                <a:srgbClr val="FF0000"/>
              </a:solidFill>
            </a:rPr>
            <a:t>Outcome 5:</a:t>
          </a:r>
          <a:r>
            <a:rPr lang="en-US" dirty="0" smtClean="0">
              <a:solidFill>
                <a:srgbClr val="FF0000"/>
              </a:solidFill>
            </a:rPr>
            <a:t> </a:t>
          </a:r>
          <a:r>
            <a:rPr lang="en-US" dirty="0" smtClean="0"/>
            <a:t>COWASH IV implementation effectively managed, lessons learnt, documented, communicated and shared and put into action</a:t>
          </a:r>
          <a:endParaRPr lang="en-US" dirty="0"/>
        </a:p>
      </dgm:t>
    </dgm:pt>
    <dgm:pt modelId="{DF53AF88-22B0-4D06-B8D3-EBB69D942E8B}" cxnId="{3E7C9129-7D5B-412A-A930-9472DD56D024}" type="parTrans">
      <dgm:prSet/>
      <dgm:spPr/>
      <dgm:t>
        <a:bodyPr/>
        <a:lstStyle/>
        <a:p>
          <a:endParaRPr lang="en-US"/>
        </a:p>
      </dgm:t>
    </dgm:pt>
    <dgm:pt modelId="{495E2606-CA9E-40EB-BABE-2B668C97FF48}" cxnId="{3E7C9129-7D5B-412A-A930-9472DD56D024}" type="sibTrans">
      <dgm:prSet/>
      <dgm:spPr/>
      <dgm:t>
        <a:bodyPr/>
        <a:lstStyle/>
        <a:p>
          <a:endParaRPr lang="en-US"/>
        </a:p>
      </dgm:t>
    </dgm:pt>
    <dgm:pt modelId="{9258719C-E993-4E96-A37C-2C35352AC217}" type="pres">
      <dgm:prSet presAssocID="{7EB97435-64B1-408E-94DF-BEB7881EEF0A}" presName="Name0" presStyleCnt="0">
        <dgm:presLayoutVars>
          <dgm:dir/>
          <dgm:resizeHandles val="exact"/>
        </dgm:presLayoutVars>
      </dgm:prSet>
      <dgm:spPr/>
      <dgm:t>
        <a:bodyPr/>
        <a:lstStyle/>
        <a:p>
          <a:endParaRPr lang="en-US"/>
        </a:p>
      </dgm:t>
    </dgm:pt>
    <dgm:pt modelId="{A1B5556C-7575-4292-AB28-FA92C49FACD8}" type="pres">
      <dgm:prSet presAssocID="{9DE9CDB3-3615-4318-9748-5BE0E30B6405}" presName="node" presStyleLbl="node1" presStyleIdx="0" presStyleCnt="3">
        <dgm:presLayoutVars>
          <dgm:bulletEnabled val="1"/>
        </dgm:presLayoutVars>
      </dgm:prSet>
      <dgm:spPr/>
      <dgm:t>
        <a:bodyPr/>
        <a:lstStyle/>
        <a:p>
          <a:endParaRPr lang="en-US"/>
        </a:p>
      </dgm:t>
    </dgm:pt>
    <dgm:pt modelId="{7D4B948F-239F-4D45-9778-898A018FB928}" type="pres">
      <dgm:prSet presAssocID="{9926CB78-33EF-4650-981F-9D683C3F4B9F}" presName="sibTrans" presStyleCnt="0"/>
      <dgm:spPr/>
    </dgm:pt>
    <dgm:pt modelId="{A15B636D-5769-4A04-A3D8-5D6954FB44EE}" type="pres">
      <dgm:prSet presAssocID="{3481CA51-19CB-47EA-A549-3A68967E678A}" presName="node" presStyleLbl="node1" presStyleIdx="1" presStyleCnt="3">
        <dgm:presLayoutVars>
          <dgm:bulletEnabled val="1"/>
        </dgm:presLayoutVars>
      </dgm:prSet>
      <dgm:spPr/>
      <dgm:t>
        <a:bodyPr/>
        <a:lstStyle/>
        <a:p>
          <a:endParaRPr lang="en-US"/>
        </a:p>
      </dgm:t>
    </dgm:pt>
    <dgm:pt modelId="{ACCD66D0-A507-4679-BEA8-0549F8683022}" type="pres">
      <dgm:prSet presAssocID="{126E775B-ED9A-4530-8C43-49905F421F5F}" presName="sibTrans" presStyleCnt="0"/>
      <dgm:spPr/>
    </dgm:pt>
    <dgm:pt modelId="{AFA2AA12-99F7-4EA3-80A1-28FF01078415}" type="pres">
      <dgm:prSet presAssocID="{9042369E-F73A-4E48-8F4F-B3955CDD3DC7}" presName="node" presStyleLbl="node1" presStyleIdx="2" presStyleCnt="3">
        <dgm:presLayoutVars>
          <dgm:bulletEnabled val="1"/>
        </dgm:presLayoutVars>
      </dgm:prSet>
      <dgm:spPr/>
      <dgm:t>
        <a:bodyPr/>
        <a:lstStyle/>
        <a:p>
          <a:endParaRPr lang="en-US"/>
        </a:p>
      </dgm:t>
    </dgm:pt>
  </dgm:ptLst>
  <dgm:cxnLst>
    <dgm:cxn modelId="{8690B25B-C7AF-49D1-83FD-57F9B3614F68}" type="presOf" srcId="{9042369E-F73A-4E48-8F4F-B3955CDD3DC7}" destId="{AFA2AA12-99F7-4EA3-80A1-28FF01078415}" srcOrd="0" destOrd="0" presId="urn:microsoft.com/office/officeart/2005/8/layout/hList6"/>
    <dgm:cxn modelId="{F2238349-8CAA-4516-B3F5-26D0C7942ABD}" type="presOf" srcId="{9DE9CDB3-3615-4318-9748-5BE0E30B6405}" destId="{A1B5556C-7575-4292-AB28-FA92C49FACD8}" srcOrd="0" destOrd="0" presId="urn:microsoft.com/office/officeart/2005/8/layout/hList6"/>
    <dgm:cxn modelId="{D8CF58E2-C85C-40BD-9BA6-CF96D175851B}" type="presOf" srcId="{7EB97435-64B1-408E-94DF-BEB7881EEF0A}" destId="{9258719C-E993-4E96-A37C-2C35352AC217}" srcOrd="0" destOrd="0" presId="urn:microsoft.com/office/officeart/2005/8/layout/hList6"/>
    <dgm:cxn modelId="{3E7C9129-7D5B-412A-A930-9472DD56D024}" srcId="{7EB97435-64B1-408E-94DF-BEB7881EEF0A}" destId="{9042369E-F73A-4E48-8F4F-B3955CDD3DC7}" srcOrd="2" destOrd="0" parTransId="{DF53AF88-22B0-4D06-B8D3-EBB69D942E8B}" sibTransId="{495E2606-CA9E-40EB-BABE-2B668C97FF48}"/>
    <dgm:cxn modelId="{3099DFF8-A5DB-456E-8BA8-82B48736E8AD}" srcId="{7EB97435-64B1-408E-94DF-BEB7881EEF0A}" destId="{3481CA51-19CB-47EA-A549-3A68967E678A}" srcOrd="1" destOrd="0" parTransId="{E9D614B3-3A71-4859-9440-75022735831A}" sibTransId="{126E775B-ED9A-4530-8C43-49905F421F5F}"/>
    <dgm:cxn modelId="{69E7C5FB-A81D-459A-BDC8-79C1EC1CE526}" srcId="{7EB97435-64B1-408E-94DF-BEB7881EEF0A}" destId="{9DE9CDB3-3615-4318-9748-5BE0E30B6405}" srcOrd="0" destOrd="0" parTransId="{8720A684-4E99-4A2C-A06D-4C2E8B0C664D}" sibTransId="{9926CB78-33EF-4650-981F-9D683C3F4B9F}"/>
    <dgm:cxn modelId="{76F5B390-BA15-458D-8D75-9EFEBDED8B0D}" type="presOf" srcId="{3481CA51-19CB-47EA-A549-3A68967E678A}" destId="{A15B636D-5769-4A04-A3D8-5D6954FB44EE}" srcOrd="0" destOrd="0" presId="urn:microsoft.com/office/officeart/2005/8/layout/hList6"/>
    <dgm:cxn modelId="{F7805B2C-1F2D-4EF2-98CB-70120E5D04E7}" type="presParOf" srcId="{9258719C-E993-4E96-A37C-2C35352AC217}" destId="{A1B5556C-7575-4292-AB28-FA92C49FACD8}" srcOrd="0" destOrd="0" presId="urn:microsoft.com/office/officeart/2005/8/layout/hList6"/>
    <dgm:cxn modelId="{AC0C0269-F467-40E6-B042-F83A7019AFAA}" type="presParOf" srcId="{9258719C-E993-4E96-A37C-2C35352AC217}" destId="{7D4B948F-239F-4D45-9778-898A018FB928}" srcOrd="1" destOrd="0" presId="urn:microsoft.com/office/officeart/2005/8/layout/hList6"/>
    <dgm:cxn modelId="{4E2CC5C6-42E2-4B09-B9AF-9C8740BAFB96}" type="presParOf" srcId="{9258719C-E993-4E96-A37C-2C35352AC217}" destId="{A15B636D-5769-4A04-A3D8-5D6954FB44EE}" srcOrd="2" destOrd="0" presId="urn:microsoft.com/office/officeart/2005/8/layout/hList6"/>
    <dgm:cxn modelId="{C2450986-7FC0-4A1D-A5AA-6210601BF826}" type="presParOf" srcId="{9258719C-E993-4E96-A37C-2C35352AC217}" destId="{ACCD66D0-A507-4679-BEA8-0549F8683022}" srcOrd="3" destOrd="0" presId="urn:microsoft.com/office/officeart/2005/8/layout/hList6"/>
    <dgm:cxn modelId="{CAE06481-2496-4E7B-9C5B-DDA5E76109FF}" type="presParOf" srcId="{9258719C-E993-4E96-A37C-2C35352AC217}" destId="{AFA2AA12-99F7-4EA3-80A1-28FF01078415}" srcOrd="4" destOrd="0" presId="urn:microsoft.com/office/officeart/2005/8/layout/hList6"/>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A2018E3-C46E-4E91-B9FD-98D429097482}" type="doc">
      <dgm:prSet loTypeId="urn:microsoft.com/office/officeart/2008/layout/LinedList" loCatId="hierarchy" qsTypeId="urn:microsoft.com/office/officeart/2005/8/quickstyle/simple5#1" qsCatId="3D" csTypeId="urn:microsoft.com/office/officeart/2005/8/colors/accent1_2#5" csCatId="accent1" phldr="1"/>
      <dgm:spPr/>
      <dgm:t>
        <a:bodyPr/>
        <a:lstStyle/>
        <a:p>
          <a:endParaRPr lang="en-US"/>
        </a:p>
      </dgm:t>
    </dgm:pt>
    <dgm:pt modelId="{A8C7A050-5D91-4AB6-8F8C-0CDBDE79B4CF}">
      <dgm:prSet custT="1"/>
      <dgm:spPr>
        <a:solidFill>
          <a:schemeClr val="accent1"/>
        </a:solidFill>
      </dgm:spPr>
      <dgm:t>
        <a:bodyPr/>
        <a:lstStyle/>
        <a:p>
          <a:pPr algn="l" rtl="0"/>
          <a:r>
            <a:rPr lang="en-US" sz="2000" b="1" dirty="0" smtClean="0">
              <a:solidFill>
                <a:schemeClr val="bg1"/>
              </a:solidFill>
            </a:rPr>
            <a:t>The Community Managed Project (CMP) approach is one of the four service delivery models for the development and use of rural WASH infrastructure in Ethiopia. </a:t>
          </a:r>
          <a:endParaRPr lang="en-US" sz="2000" dirty="0">
            <a:solidFill>
              <a:schemeClr val="bg1"/>
            </a:solidFill>
          </a:endParaRPr>
        </a:p>
      </dgm:t>
    </dgm:pt>
    <dgm:pt modelId="{0190D43D-2435-4688-A547-F10DF7868984}" cxnId="{E1BFF359-45AE-47D2-8787-1F0CE9D63DC3}" type="parTrans">
      <dgm:prSet/>
      <dgm:spPr/>
      <dgm:t>
        <a:bodyPr/>
        <a:lstStyle/>
        <a:p>
          <a:pPr algn="l"/>
          <a:endParaRPr lang="en-US"/>
        </a:p>
      </dgm:t>
    </dgm:pt>
    <dgm:pt modelId="{7F2D67CD-CA5E-4869-B43B-539C37FEC982}" cxnId="{E1BFF359-45AE-47D2-8787-1F0CE9D63DC3}" type="sibTrans">
      <dgm:prSet/>
      <dgm:spPr/>
      <dgm:t>
        <a:bodyPr/>
        <a:lstStyle/>
        <a:p>
          <a:pPr algn="l"/>
          <a:endParaRPr lang="en-US"/>
        </a:p>
      </dgm:t>
    </dgm:pt>
    <dgm:pt modelId="{4EAF8DF4-7E2A-4D56-81FF-B8E4A3869EA3}">
      <dgm:prSet phldr="0" custT="0"/>
      <dgm:spPr/>
      <dgm:t>
        <a:bodyPr vert="horz" wrap="square"/>
        <a:lstStyle/>
        <a:p>
          <a:pPr algn="l" rtl="0">
            <a:lnSpc>
              <a:spcPct val="100000"/>
            </a:lnSpc>
            <a:spcBef>
              <a:spcPct val="0"/>
            </a:spcBef>
            <a:spcAft>
              <a:spcPct val="35000"/>
            </a:spcAft>
          </a:pPr>
          <a:r>
            <a:rPr lang="en-US" b="1" i="1" dirty="0" smtClean="0"/>
            <a:t>1. </a:t>
          </a:r>
          <a:r>
            <a:rPr lang="en-US" b="1" i="1" dirty="0" err="1" smtClean="0"/>
            <a:t>Woreda</a:t>
          </a:r>
          <a:r>
            <a:rPr lang="en-US" b="1" i="1" dirty="0" smtClean="0"/>
            <a:t> Managed Projects (WMP)</a:t>
          </a:r>
          <a:endParaRPr lang="en-US" dirty="0"/>
        </a:p>
      </dgm:t>
    </dgm:pt>
    <dgm:pt modelId="{E6159D4F-FF6E-48D1-91C6-E1974CB58E76}" cxnId="{38E8811E-FCF4-4930-B216-0D3F958D013D}" type="parTrans">
      <dgm:prSet/>
      <dgm:spPr/>
      <dgm:t>
        <a:bodyPr/>
        <a:lstStyle/>
        <a:p>
          <a:pPr algn="l"/>
          <a:endParaRPr lang="en-US"/>
        </a:p>
      </dgm:t>
    </dgm:pt>
    <dgm:pt modelId="{99B64C59-A1B9-4F9B-9E6B-9CEFDA0DCC5C}" cxnId="{38E8811E-FCF4-4930-B216-0D3F958D013D}" type="sibTrans">
      <dgm:prSet/>
      <dgm:spPr/>
      <dgm:t>
        <a:bodyPr/>
        <a:lstStyle/>
        <a:p>
          <a:pPr algn="l"/>
          <a:endParaRPr lang="en-US"/>
        </a:p>
      </dgm:t>
    </dgm:pt>
    <dgm:pt modelId="{452F81A9-3CBE-4F75-A752-3A40ED0CF456}">
      <dgm:prSet phldr="0" custT="0"/>
      <dgm:spPr/>
      <dgm:t>
        <a:bodyPr vert="horz" wrap="square"/>
        <a:lstStyle/>
        <a:p>
          <a:pPr algn="l" rtl="0">
            <a:lnSpc>
              <a:spcPct val="100000"/>
            </a:lnSpc>
            <a:spcBef>
              <a:spcPct val="0"/>
            </a:spcBef>
            <a:spcAft>
              <a:spcPct val="35000"/>
            </a:spcAft>
          </a:pPr>
          <a:r>
            <a:rPr lang="en-US" b="1" i="1" dirty="0" smtClean="0">
              <a:solidFill>
                <a:srgbClr val="FF0000"/>
              </a:solidFill>
            </a:rPr>
            <a:t>2. Community Managed Projects (CMP) </a:t>
          </a:r>
        </a:p>
      </dgm:t>
    </dgm:pt>
    <dgm:pt modelId="{29F5CAAD-B824-49D1-838A-49BA4666579C}" cxnId="{8BE862F9-5B8A-4D5A-AE53-02644EF5A8A0}" type="parTrans">
      <dgm:prSet/>
      <dgm:spPr/>
      <dgm:t>
        <a:bodyPr/>
        <a:lstStyle/>
        <a:p>
          <a:pPr algn="l"/>
          <a:endParaRPr lang="en-US"/>
        </a:p>
      </dgm:t>
    </dgm:pt>
    <dgm:pt modelId="{979A4910-5F70-4B54-B4EC-E506CB0D20C5}" cxnId="{8BE862F9-5B8A-4D5A-AE53-02644EF5A8A0}" type="sibTrans">
      <dgm:prSet/>
      <dgm:spPr/>
      <dgm:t>
        <a:bodyPr/>
        <a:lstStyle/>
        <a:p>
          <a:pPr algn="l"/>
          <a:endParaRPr lang="en-US"/>
        </a:p>
      </dgm:t>
    </dgm:pt>
    <dgm:pt modelId="{55154AB5-B3A2-413A-8BA8-AF9F0CB0D563}">
      <dgm:prSet phldr="0" custT="0"/>
      <dgm:spPr/>
      <dgm:t>
        <a:bodyPr vert="horz" wrap="square"/>
        <a:lstStyle/>
        <a:p>
          <a:pPr algn="l" rtl="0">
            <a:lnSpc>
              <a:spcPct val="100000"/>
            </a:lnSpc>
            <a:spcBef>
              <a:spcPct val="0"/>
            </a:spcBef>
            <a:spcAft>
              <a:spcPct val="35000"/>
            </a:spcAft>
          </a:pPr>
          <a:r>
            <a:rPr lang="en-US" b="1" i="1" dirty="0" smtClean="0"/>
            <a:t>3. NGO Managed Projects and </a:t>
          </a:r>
          <a:endParaRPr lang="en-US" dirty="0"/>
        </a:p>
      </dgm:t>
    </dgm:pt>
    <dgm:pt modelId="{3A7E1790-120F-4E40-8F67-CDE784E57890}" cxnId="{77995113-46CF-43CC-828F-75BDD2BE523D}" type="parTrans">
      <dgm:prSet/>
      <dgm:spPr/>
      <dgm:t>
        <a:bodyPr/>
        <a:lstStyle/>
        <a:p>
          <a:pPr algn="l"/>
          <a:endParaRPr lang="en-US"/>
        </a:p>
      </dgm:t>
    </dgm:pt>
    <dgm:pt modelId="{0CC22BD7-D901-4E5D-A946-3A60FE2AB242}" cxnId="{77995113-46CF-43CC-828F-75BDD2BE523D}" type="sibTrans">
      <dgm:prSet/>
      <dgm:spPr/>
      <dgm:t>
        <a:bodyPr/>
        <a:lstStyle/>
        <a:p>
          <a:pPr algn="l"/>
          <a:endParaRPr lang="en-US"/>
        </a:p>
      </dgm:t>
    </dgm:pt>
    <dgm:pt modelId="{FD82119A-5539-441A-97E3-35DCFC9D4A9C}">
      <dgm:prSet/>
      <dgm:spPr/>
      <dgm:t>
        <a:bodyPr/>
        <a:lstStyle/>
        <a:p>
          <a:pPr algn="l" rtl="0"/>
          <a:r>
            <a:rPr lang="en-US" b="1" i="1" smtClean="0"/>
            <a:t>4. Self Supply.</a:t>
          </a:r>
          <a:endParaRPr lang="en-US"/>
        </a:p>
      </dgm:t>
    </dgm:pt>
    <dgm:pt modelId="{F0043A35-C44F-43DA-A8DB-D87205259BF9}" cxnId="{099302D5-4140-48F0-B7FA-CF761C99F62B}" type="parTrans">
      <dgm:prSet/>
      <dgm:spPr/>
      <dgm:t>
        <a:bodyPr/>
        <a:lstStyle/>
        <a:p>
          <a:pPr algn="l"/>
          <a:endParaRPr lang="en-US"/>
        </a:p>
      </dgm:t>
    </dgm:pt>
    <dgm:pt modelId="{570A5FFF-9901-492E-BE54-98CD6CE100AA}" cxnId="{099302D5-4140-48F0-B7FA-CF761C99F62B}" type="sibTrans">
      <dgm:prSet/>
      <dgm:spPr/>
      <dgm:t>
        <a:bodyPr/>
        <a:lstStyle/>
        <a:p>
          <a:pPr algn="l"/>
          <a:endParaRPr lang="en-US"/>
        </a:p>
      </dgm:t>
    </dgm:pt>
    <dgm:pt modelId="{F53C9D36-87F9-4C0C-946E-68A9B7688D5C}" type="pres">
      <dgm:prSet presAssocID="{8A2018E3-C46E-4E91-B9FD-98D429097482}" presName="vert0" presStyleCnt="0">
        <dgm:presLayoutVars>
          <dgm:dir/>
          <dgm:animOne val="branch"/>
          <dgm:animLvl val="lvl"/>
        </dgm:presLayoutVars>
      </dgm:prSet>
      <dgm:spPr/>
      <dgm:t>
        <a:bodyPr/>
        <a:lstStyle/>
        <a:p>
          <a:endParaRPr lang="en-US"/>
        </a:p>
      </dgm:t>
    </dgm:pt>
    <dgm:pt modelId="{FA11FB5E-BCB5-4443-947B-9ACFC1B4DD82}" type="pres">
      <dgm:prSet presAssocID="{A8C7A050-5D91-4AB6-8F8C-0CDBDE79B4CF}" presName="thickLine" presStyleLbl="alignNode1" presStyleIdx="0" presStyleCnt="1"/>
      <dgm:spPr/>
    </dgm:pt>
    <dgm:pt modelId="{CF73EC72-1B41-4BCC-9D5D-1C45025CC428}" type="pres">
      <dgm:prSet presAssocID="{A8C7A050-5D91-4AB6-8F8C-0CDBDE79B4CF}" presName="horz1" presStyleCnt="0"/>
      <dgm:spPr/>
    </dgm:pt>
    <dgm:pt modelId="{B3732E0D-BB55-44F6-B456-E6E32592E006}" type="pres">
      <dgm:prSet presAssocID="{A8C7A050-5D91-4AB6-8F8C-0CDBDE79B4CF}" presName="tx1" presStyleLbl="revTx" presStyleIdx="0" presStyleCnt="5" custScaleX="106897"/>
      <dgm:spPr/>
      <dgm:t>
        <a:bodyPr/>
        <a:lstStyle/>
        <a:p>
          <a:endParaRPr lang="en-US"/>
        </a:p>
      </dgm:t>
    </dgm:pt>
    <dgm:pt modelId="{BBDA38C8-9E23-43EF-8409-E1DFA477D586}" type="pres">
      <dgm:prSet presAssocID="{A8C7A050-5D91-4AB6-8F8C-0CDBDE79B4CF}" presName="vert1" presStyleCnt="0"/>
      <dgm:spPr/>
    </dgm:pt>
    <dgm:pt modelId="{33CA1649-019F-46BC-941C-1C60443CDDC6}" type="pres">
      <dgm:prSet presAssocID="{4EAF8DF4-7E2A-4D56-81FF-B8E4A3869EA3}" presName="vertSpace2a" presStyleCnt="0"/>
      <dgm:spPr/>
    </dgm:pt>
    <dgm:pt modelId="{0AD36A6F-923D-45B7-AFC5-052C0FBDFB3B}" type="pres">
      <dgm:prSet presAssocID="{4EAF8DF4-7E2A-4D56-81FF-B8E4A3869EA3}" presName="horz2" presStyleCnt="0"/>
      <dgm:spPr/>
    </dgm:pt>
    <dgm:pt modelId="{67E8A6E6-0D49-422E-A490-395AC5A2B727}" type="pres">
      <dgm:prSet presAssocID="{4EAF8DF4-7E2A-4D56-81FF-B8E4A3869EA3}" presName="horzSpace2" presStyleCnt="0"/>
      <dgm:spPr/>
    </dgm:pt>
    <dgm:pt modelId="{36011C78-1F98-4665-9649-EAB7191DF6E8}" type="pres">
      <dgm:prSet presAssocID="{4EAF8DF4-7E2A-4D56-81FF-B8E4A3869EA3}" presName="tx2" presStyleLbl="revTx" presStyleIdx="1" presStyleCnt="5"/>
      <dgm:spPr/>
      <dgm:t>
        <a:bodyPr/>
        <a:lstStyle/>
        <a:p>
          <a:endParaRPr lang="en-US"/>
        </a:p>
      </dgm:t>
    </dgm:pt>
    <dgm:pt modelId="{AF7F2030-2B66-4C1D-8232-0032A754A4A3}" type="pres">
      <dgm:prSet presAssocID="{4EAF8DF4-7E2A-4D56-81FF-B8E4A3869EA3}" presName="vert2" presStyleCnt="0"/>
      <dgm:spPr/>
    </dgm:pt>
    <dgm:pt modelId="{8F79FFFE-3CB7-4156-93F5-EFB0685AF2B9}" type="pres">
      <dgm:prSet presAssocID="{4EAF8DF4-7E2A-4D56-81FF-B8E4A3869EA3}" presName="thinLine2b" presStyleLbl="callout" presStyleIdx="0" presStyleCnt="4"/>
      <dgm:spPr/>
    </dgm:pt>
    <dgm:pt modelId="{A92E365C-7B2B-4A7E-A79B-8B1A4DF83FCA}" type="pres">
      <dgm:prSet presAssocID="{4EAF8DF4-7E2A-4D56-81FF-B8E4A3869EA3}" presName="vertSpace2b" presStyleCnt="0"/>
      <dgm:spPr/>
    </dgm:pt>
    <dgm:pt modelId="{F41408FE-4DFD-45E8-955C-46574C89555F}" type="pres">
      <dgm:prSet presAssocID="{452F81A9-3CBE-4F75-A752-3A40ED0CF456}" presName="horz2" presStyleCnt="0"/>
      <dgm:spPr/>
    </dgm:pt>
    <dgm:pt modelId="{B35E00F3-B05F-4084-BAD8-EF448F19C9C9}" type="pres">
      <dgm:prSet presAssocID="{452F81A9-3CBE-4F75-A752-3A40ED0CF456}" presName="horzSpace2" presStyleCnt="0"/>
      <dgm:spPr/>
    </dgm:pt>
    <dgm:pt modelId="{B68CA423-D35E-4879-8466-9912646F6149}" type="pres">
      <dgm:prSet presAssocID="{452F81A9-3CBE-4F75-A752-3A40ED0CF456}" presName="tx2" presStyleLbl="revTx" presStyleIdx="2" presStyleCnt="5"/>
      <dgm:spPr/>
      <dgm:t>
        <a:bodyPr/>
        <a:lstStyle/>
        <a:p>
          <a:endParaRPr lang="en-US"/>
        </a:p>
      </dgm:t>
    </dgm:pt>
    <dgm:pt modelId="{F251953B-5C2D-474F-B83B-FBF93B5D7875}" type="pres">
      <dgm:prSet presAssocID="{452F81A9-3CBE-4F75-A752-3A40ED0CF456}" presName="vert2" presStyleCnt="0"/>
      <dgm:spPr/>
    </dgm:pt>
    <dgm:pt modelId="{FCA45B78-C90E-44E4-A47D-EBBB88C50F4E}" type="pres">
      <dgm:prSet presAssocID="{452F81A9-3CBE-4F75-A752-3A40ED0CF456}" presName="thinLine2b" presStyleLbl="callout" presStyleIdx="1" presStyleCnt="4"/>
      <dgm:spPr/>
    </dgm:pt>
    <dgm:pt modelId="{59E553C1-3096-4276-BEA0-917F73A15083}" type="pres">
      <dgm:prSet presAssocID="{452F81A9-3CBE-4F75-A752-3A40ED0CF456}" presName="vertSpace2b" presStyleCnt="0"/>
      <dgm:spPr/>
    </dgm:pt>
    <dgm:pt modelId="{8C512FF3-2CD7-4107-87A3-B051266C1725}" type="pres">
      <dgm:prSet presAssocID="{55154AB5-B3A2-413A-8BA8-AF9F0CB0D563}" presName="horz2" presStyleCnt="0"/>
      <dgm:spPr/>
    </dgm:pt>
    <dgm:pt modelId="{7DE2F1F3-9E3D-4221-B6D8-7C6E5CFABB27}" type="pres">
      <dgm:prSet presAssocID="{55154AB5-B3A2-413A-8BA8-AF9F0CB0D563}" presName="horzSpace2" presStyleCnt="0"/>
      <dgm:spPr/>
    </dgm:pt>
    <dgm:pt modelId="{C404E11D-23EF-40BD-B1B1-7AC6D49D102F}" type="pres">
      <dgm:prSet presAssocID="{55154AB5-B3A2-413A-8BA8-AF9F0CB0D563}" presName="tx2" presStyleLbl="revTx" presStyleIdx="3" presStyleCnt="5"/>
      <dgm:spPr/>
      <dgm:t>
        <a:bodyPr/>
        <a:lstStyle/>
        <a:p>
          <a:endParaRPr lang="en-US"/>
        </a:p>
      </dgm:t>
    </dgm:pt>
    <dgm:pt modelId="{42704C22-1756-4A9E-854F-2A990C0C1DCC}" type="pres">
      <dgm:prSet presAssocID="{55154AB5-B3A2-413A-8BA8-AF9F0CB0D563}" presName="vert2" presStyleCnt="0"/>
      <dgm:spPr/>
    </dgm:pt>
    <dgm:pt modelId="{CDB700A2-B671-45F0-8202-00E37BDC0B6B}" type="pres">
      <dgm:prSet presAssocID="{55154AB5-B3A2-413A-8BA8-AF9F0CB0D563}" presName="thinLine2b" presStyleLbl="callout" presStyleIdx="2" presStyleCnt="4"/>
      <dgm:spPr/>
    </dgm:pt>
    <dgm:pt modelId="{F1AAB0FD-68DB-4BCC-8E2E-84F30644BB59}" type="pres">
      <dgm:prSet presAssocID="{55154AB5-B3A2-413A-8BA8-AF9F0CB0D563}" presName="vertSpace2b" presStyleCnt="0"/>
      <dgm:spPr/>
    </dgm:pt>
    <dgm:pt modelId="{9B007B78-CEA3-4AB2-8F68-2D5A36EFC1C1}" type="pres">
      <dgm:prSet presAssocID="{FD82119A-5539-441A-97E3-35DCFC9D4A9C}" presName="horz2" presStyleCnt="0"/>
      <dgm:spPr/>
    </dgm:pt>
    <dgm:pt modelId="{56A02834-4AA6-4822-AED5-094DEEB9B4B1}" type="pres">
      <dgm:prSet presAssocID="{FD82119A-5539-441A-97E3-35DCFC9D4A9C}" presName="horzSpace2" presStyleCnt="0"/>
      <dgm:spPr/>
    </dgm:pt>
    <dgm:pt modelId="{F904E916-0D84-4914-A91C-41D061BC4C9E}" type="pres">
      <dgm:prSet presAssocID="{FD82119A-5539-441A-97E3-35DCFC9D4A9C}" presName="tx2" presStyleLbl="revTx" presStyleIdx="4" presStyleCnt="5"/>
      <dgm:spPr/>
      <dgm:t>
        <a:bodyPr/>
        <a:lstStyle/>
        <a:p>
          <a:endParaRPr lang="en-US"/>
        </a:p>
      </dgm:t>
    </dgm:pt>
    <dgm:pt modelId="{6E28D15C-47F8-49BD-AFE7-C29CC6E1242B}" type="pres">
      <dgm:prSet presAssocID="{FD82119A-5539-441A-97E3-35DCFC9D4A9C}" presName="vert2" presStyleCnt="0"/>
      <dgm:spPr/>
    </dgm:pt>
    <dgm:pt modelId="{68688F01-A15B-48C5-A312-8A01321AFB3E}" type="pres">
      <dgm:prSet presAssocID="{FD82119A-5539-441A-97E3-35DCFC9D4A9C}" presName="thinLine2b" presStyleLbl="callout" presStyleIdx="3" presStyleCnt="4"/>
      <dgm:spPr/>
    </dgm:pt>
    <dgm:pt modelId="{0FA9914C-737E-4839-A8CD-2E1E7B67BD6A}" type="pres">
      <dgm:prSet presAssocID="{FD82119A-5539-441A-97E3-35DCFC9D4A9C}" presName="vertSpace2b" presStyleCnt="0"/>
      <dgm:spPr/>
    </dgm:pt>
  </dgm:ptLst>
  <dgm:cxnLst>
    <dgm:cxn modelId="{C5903AAB-FC75-41CB-A589-F7F2ACCD53CF}" type="presOf" srcId="{4EAF8DF4-7E2A-4D56-81FF-B8E4A3869EA3}" destId="{36011C78-1F98-4665-9649-EAB7191DF6E8}" srcOrd="0" destOrd="0" presId="urn:microsoft.com/office/officeart/2008/layout/LinedList"/>
    <dgm:cxn modelId="{8B632094-1DC9-42A4-AEDF-F78F8F039C75}" type="presOf" srcId="{55154AB5-B3A2-413A-8BA8-AF9F0CB0D563}" destId="{C404E11D-23EF-40BD-B1B1-7AC6D49D102F}" srcOrd="0" destOrd="0" presId="urn:microsoft.com/office/officeart/2008/layout/LinedList"/>
    <dgm:cxn modelId="{CACC45E8-C252-4EE1-BF98-369C78642450}" type="presOf" srcId="{FD82119A-5539-441A-97E3-35DCFC9D4A9C}" destId="{F904E916-0D84-4914-A91C-41D061BC4C9E}" srcOrd="0" destOrd="0" presId="urn:microsoft.com/office/officeart/2008/layout/LinedList"/>
    <dgm:cxn modelId="{E1BFF359-45AE-47D2-8787-1F0CE9D63DC3}" srcId="{8A2018E3-C46E-4E91-B9FD-98D429097482}" destId="{A8C7A050-5D91-4AB6-8F8C-0CDBDE79B4CF}" srcOrd="0" destOrd="0" parTransId="{0190D43D-2435-4688-A547-F10DF7868984}" sibTransId="{7F2D67CD-CA5E-4869-B43B-539C37FEC982}"/>
    <dgm:cxn modelId="{E4707AE9-020F-42B5-B230-F7A428345462}" type="presOf" srcId="{452F81A9-3CBE-4F75-A752-3A40ED0CF456}" destId="{B68CA423-D35E-4879-8466-9912646F6149}" srcOrd="0" destOrd="0" presId="urn:microsoft.com/office/officeart/2008/layout/LinedList"/>
    <dgm:cxn modelId="{77995113-46CF-43CC-828F-75BDD2BE523D}" srcId="{A8C7A050-5D91-4AB6-8F8C-0CDBDE79B4CF}" destId="{55154AB5-B3A2-413A-8BA8-AF9F0CB0D563}" srcOrd="2" destOrd="0" parTransId="{3A7E1790-120F-4E40-8F67-CDE784E57890}" sibTransId="{0CC22BD7-D901-4E5D-A946-3A60FE2AB242}"/>
    <dgm:cxn modelId="{4898391E-E33A-41CE-8AAB-4D445C889BA0}" type="presOf" srcId="{A8C7A050-5D91-4AB6-8F8C-0CDBDE79B4CF}" destId="{B3732E0D-BB55-44F6-B456-E6E32592E006}" srcOrd="0" destOrd="0" presId="urn:microsoft.com/office/officeart/2008/layout/LinedList"/>
    <dgm:cxn modelId="{38E8811E-FCF4-4930-B216-0D3F958D013D}" srcId="{A8C7A050-5D91-4AB6-8F8C-0CDBDE79B4CF}" destId="{4EAF8DF4-7E2A-4D56-81FF-B8E4A3869EA3}" srcOrd="0" destOrd="0" parTransId="{E6159D4F-FF6E-48D1-91C6-E1974CB58E76}" sibTransId="{99B64C59-A1B9-4F9B-9E6B-9CEFDA0DCC5C}"/>
    <dgm:cxn modelId="{099302D5-4140-48F0-B7FA-CF761C99F62B}" srcId="{A8C7A050-5D91-4AB6-8F8C-0CDBDE79B4CF}" destId="{FD82119A-5539-441A-97E3-35DCFC9D4A9C}" srcOrd="3" destOrd="0" parTransId="{F0043A35-C44F-43DA-A8DB-D87205259BF9}" sibTransId="{570A5FFF-9901-492E-BE54-98CD6CE100AA}"/>
    <dgm:cxn modelId="{6BE83141-E075-4010-9342-E4B5358C6E7A}" type="presOf" srcId="{8A2018E3-C46E-4E91-B9FD-98D429097482}" destId="{F53C9D36-87F9-4C0C-946E-68A9B7688D5C}" srcOrd="0" destOrd="0" presId="urn:microsoft.com/office/officeart/2008/layout/LinedList"/>
    <dgm:cxn modelId="{8BE862F9-5B8A-4D5A-AE53-02644EF5A8A0}" srcId="{A8C7A050-5D91-4AB6-8F8C-0CDBDE79B4CF}" destId="{452F81A9-3CBE-4F75-A752-3A40ED0CF456}" srcOrd="1" destOrd="0" parTransId="{29F5CAAD-B824-49D1-838A-49BA4666579C}" sibTransId="{979A4910-5F70-4B54-B4EC-E506CB0D20C5}"/>
    <dgm:cxn modelId="{0801EBFF-A280-49CE-A598-D923BA549BB1}" type="presParOf" srcId="{F53C9D36-87F9-4C0C-946E-68A9B7688D5C}" destId="{FA11FB5E-BCB5-4443-947B-9ACFC1B4DD82}" srcOrd="0" destOrd="0" presId="urn:microsoft.com/office/officeart/2008/layout/LinedList"/>
    <dgm:cxn modelId="{D16A500C-940E-4E7C-BD1B-ED4752250D4A}" type="presParOf" srcId="{F53C9D36-87F9-4C0C-946E-68A9B7688D5C}" destId="{CF73EC72-1B41-4BCC-9D5D-1C45025CC428}" srcOrd="1" destOrd="0" presId="urn:microsoft.com/office/officeart/2008/layout/LinedList"/>
    <dgm:cxn modelId="{A6830486-D474-4D72-85FA-C78516CA6529}" type="presParOf" srcId="{CF73EC72-1B41-4BCC-9D5D-1C45025CC428}" destId="{B3732E0D-BB55-44F6-B456-E6E32592E006}" srcOrd="0" destOrd="0" presId="urn:microsoft.com/office/officeart/2008/layout/LinedList"/>
    <dgm:cxn modelId="{ED08DA36-C9CE-4609-91A5-0C6DE06C399B}" type="presParOf" srcId="{CF73EC72-1B41-4BCC-9D5D-1C45025CC428}" destId="{BBDA38C8-9E23-43EF-8409-E1DFA477D586}" srcOrd="1" destOrd="0" presId="urn:microsoft.com/office/officeart/2008/layout/LinedList"/>
    <dgm:cxn modelId="{325E9A06-C956-4C3D-96E3-E736DED151CC}" type="presParOf" srcId="{BBDA38C8-9E23-43EF-8409-E1DFA477D586}" destId="{33CA1649-019F-46BC-941C-1C60443CDDC6}" srcOrd="0" destOrd="0" presId="urn:microsoft.com/office/officeart/2008/layout/LinedList"/>
    <dgm:cxn modelId="{320C6BEE-DF64-4380-94B2-664E4B283686}" type="presParOf" srcId="{BBDA38C8-9E23-43EF-8409-E1DFA477D586}" destId="{0AD36A6F-923D-45B7-AFC5-052C0FBDFB3B}" srcOrd="1" destOrd="0" presId="urn:microsoft.com/office/officeart/2008/layout/LinedList"/>
    <dgm:cxn modelId="{90F40365-9E11-47BF-A445-4BE614CEA07D}" type="presParOf" srcId="{0AD36A6F-923D-45B7-AFC5-052C0FBDFB3B}" destId="{67E8A6E6-0D49-422E-A490-395AC5A2B727}" srcOrd="0" destOrd="0" presId="urn:microsoft.com/office/officeart/2008/layout/LinedList"/>
    <dgm:cxn modelId="{5A080BAB-96F1-4323-A627-180D5C18D537}" type="presParOf" srcId="{0AD36A6F-923D-45B7-AFC5-052C0FBDFB3B}" destId="{36011C78-1F98-4665-9649-EAB7191DF6E8}" srcOrd="1" destOrd="0" presId="urn:microsoft.com/office/officeart/2008/layout/LinedList"/>
    <dgm:cxn modelId="{D4A8A50A-7E89-42B7-AE85-07A1DD83AA84}" type="presParOf" srcId="{0AD36A6F-923D-45B7-AFC5-052C0FBDFB3B}" destId="{AF7F2030-2B66-4C1D-8232-0032A754A4A3}" srcOrd="2" destOrd="0" presId="urn:microsoft.com/office/officeart/2008/layout/LinedList"/>
    <dgm:cxn modelId="{30B06F68-68A7-4929-9E82-46926A9EB23E}" type="presParOf" srcId="{BBDA38C8-9E23-43EF-8409-E1DFA477D586}" destId="{8F79FFFE-3CB7-4156-93F5-EFB0685AF2B9}" srcOrd="2" destOrd="0" presId="urn:microsoft.com/office/officeart/2008/layout/LinedList"/>
    <dgm:cxn modelId="{2F2A4552-8377-4C6E-BF28-00EF6199CEC6}" type="presParOf" srcId="{BBDA38C8-9E23-43EF-8409-E1DFA477D586}" destId="{A92E365C-7B2B-4A7E-A79B-8B1A4DF83FCA}" srcOrd="3" destOrd="0" presId="urn:microsoft.com/office/officeart/2008/layout/LinedList"/>
    <dgm:cxn modelId="{8D55F3AB-DA8C-4757-87F6-1F036142E909}" type="presParOf" srcId="{BBDA38C8-9E23-43EF-8409-E1DFA477D586}" destId="{F41408FE-4DFD-45E8-955C-46574C89555F}" srcOrd="4" destOrd="0" presId="urn:microsoft.com/office/officeart/2008/layout/LinedList"/>
    <dgm:cxn modelId="{914143DC-AE7B-4B05-B662-B368C6845A5D}" type="presParOf" srcId="{F41408FE-4DFD-45E8-955C-46574C89555F}" destId="{B35E00F3-B05F-4084-BAD8-EF448F19C9C9}" srcOrd="0" destOrd="0" presId="urn:microsoft.com/office/officeart/2008/layout/LinedList"/>
    <dgm:cxn modelId="{1E64F2C8-7ECE-4075-AB6C-B05C48EC40C3}" type="presParOf" srcId="{F41408FE-4DFD-45E8-955C-46574C89555F}" destId="{B68CA423-D35E-4879-8466-9912646F6149}" srcOrd="1" destOrd="0" presId="urn:microsoft.com/office/officeart/2008/layout/LinedList"/>
    <dgm:cxn modelId="{49F2F55C-012B-4986-B6CA-180180AC1E7D}" type="presParOf" srcId="{F41408FE-4DFD-45E8-955C-46574C89555F}" destId="{F251953B-5C2D-474F-B83B-FBF93B5D7875}" srcOrd="2" destOrd="0" presId="urn:microsoft.com/office/officeart/2008/layout/LinedList"/>
    <dgm:cxn modelId="{7162BBB9-6A0D-4A18-B8D7-6738671CC1DF}" type="presParOf" srcId="{BBDA38C8-9E23-43EF-8409-E1DFA477D586}" destId="{FCA45B78-C90E-44E4-A47D-EBBB88C50F4E}" srcOrd="5" destOrd="0" presId="urn:microsoft.com/office/officeart/2008/layout/LinedList"/>
    <dgm:cxn modelId="{39B706BB-780E-4F4A-9B55-98F4FD0A502C}" type="presParOf" srcId="{BBDA38C8-9E23-43EF-8409-E1DFA477D586}" destId="{59E553C1-3096-4276-BEA0-917F73A15083}" srcOrd="6" destOrd="0" presId="urn:microsoft.com/office/officeart/2008/layout/LinedList"/>
    <dgm:cxn modelId="{AB0B2AAD-1D23-4A02-A435-C732C5026FC0}" type="presParOf" srcId="{BBDA38C8-9E23-43EF-8409-E1DFA477D586}" destId="{8C512FF3-2CD7-4107-87A3-B051266C1725}" srcOrd="7" destOrd="0" presId="urn:microsoft.com/office/officeart/2008/layout/LinedList"/>
    <dgm:cxn modelId="{42278C71-048C-4344-A4B5-AE1315FD4C66}" type="presParOf" srcId="{8C512FF3-2CD7-4107-87A3-B051266C1725}" destId="{7DE2F1F3-9E3D-4221-B6D8-7C6E5CFABB27}" srcOrd="0" destOrd="0" presId="urn:microsoft.com/office/officeart/2008/layout/LinedList"/>
    <dgm:cxn modelId="{70CBD1A0-1CF8-48F1-AC06-12B8C42174A1}" type="presParOf" srcId="{8C512FF3-2CD7-4107-87A3-B051266C1725}" destId="{C404E11D-23EF-40BD-B1B1-7AC6D49D102F}" srcOrd="1" destOrd="0" presId="urn:microsoft.com/office/officeart/2008/layout/LinedList"/>
    <dgm:cxn modelId="{999AF69A-43B9-4A5B-875F-6ABA7F661477}" type="presParOf" srcId="{8C512FF3-2CD7-4107-87A3-B051266C1725}" destId="{42704C22-1756-4A9E-854F-2A990C0C1DCC}" srcOrd="2" destOrd="0" presId="urn:microsoft.com/office/officeart/2008/layout/LinedList"/>
    <dgm:cxn modelId="{B9C45325-CB83-4486-A92A-E03FBC5BE18C}" type="presParOf" srcId="{BBDA38C8-9E23-43EF-8409-E1DFA477D586}" destId="{CDB700A2-B671-45F0-8202-00E37BDC0B6B}" srcOrd="8" destOrd="0" presId="urn:microsoft.com/office/officeart/2008/layout/LinedList"/>
    <dgm:cxn modelId="{4A33F1FC-4E21-411D-85CA-30A2BC7DBA94}" type="presParOf" srcId="{BBDA38C8-9E23-43EF-8409-E1DFA477D586}" destId="{F1AAB0FD-68DB-4BCC-8E2E-84F30644BB59}" srcOrd="9" destOrd="0" presId="urn:microsoft.com/office/officeart/2008/layout/LinedList"/>
    <dgm:cxn modelId="{F87A52D9-21D0-4E64-BCF9-98DE68D39239}" type="presParOf" srcId="{BBDA38C8-9E23-43EF-8409-E1DFA477D586}" destId="{9B007B78-CEA3-4AB2-8F68-2D5A36EFC1C1}" srcOrd="10" destOrd="0" presId="urn:microsoft.com/office/officeart/2008/layout/LinedList"/>
    <dgm:cxn modelId="{31CBF80F-4228-4A24-8DA1-2B6A9FFFAFC1}" type="presParOf" srcId="{9B007B78-CEA3-4AB2-8F68-2D5A36EFC1C1}" destId="{56A02834-4AA6-4822-AED5-094DEEB9B4B1}" srcOrd="0" destOrd="0" presId="urn:microsoft.com/office/officeart/2008/layout/LinedList"/>
    <dgm:cxn modelId="{E46CA1A0-33FE-440F-94F2-B4C5310F40EB}" type="presParOf" srcId="{9B007B78-CEA3-4AB2-8F68-2D5A36EFC1C1}" destId="{F904E916-0D84-4914-A91C-41D061BC4C9E}" srcOrd="1" destOrd="0" presId="urn:microsoft.com/office/officeart/2008/layout/LinedList"/>
    <dgm:cxn modelId="{DFDD3F05-CE74-4FBF-ABBE-C406CB3446FA}" type="presParOf" srcId="{9B007B78-CEA3-4AB2-8F68-2D5A36EFC1C1}" destId="{6E28D15C-47F8-49BD-AFE7-C29CC6E1242B}" srcOrd="2" destOrd="0" presId="urn:microsoft.com/office/officeart/2008/layout/LinedList"/>
    <dgm:cxn modelId="{6123AB92-572F-4BF6-A885-B4AC4D78A0BD}" type="presParOf" srcId="{BBDA38C8-9E23-43EF-8409-E1DFA477D586}" destId="{68688F01-A15B-48C5-A312-8A01321AFB3E}" srcOrd="11" destOrd="0" presId="urn:microsoft.com/office/officeart/2008/layout/LinedList"/>
    <dgm:cxn modelId="{AF6CCD04-0CB5-4470-90C3-AF2A891A309E}" type="presParOf" srcId="{BBDA38C8-9E23-43EF-8409-E1DFA477D586}" destId="{0FA9914C-737E-4839-A8CD-2E1E7B67BD6A}" srcOrd="12" destOrd="0" presId="urn:microsoft.com/office/officeart/2008/layout/LinedList"/>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CAD0EC7-6C30-4E9D-B6AF-8F73F25483BB}" type="doc">
      <dgm:prSet loTypeId="urn:microsoft.com/office/officeart/2005/8/layout/hierarchy4" loCatId="relationship" qsTypeId="urn:microsoft.com/office/officeart/2005/8/quickstyle/3d3#1" qsCatId="3D" csTypeId="urn:microsoft.com/office/officeart/2005/8/colors/accent1_2#6" csCatId="accent1" phldr="1"/>
      <dgm:spPr/>
      <dgm:t>
        <a:bodyPr/>
        <a:lstStyle/>
        <a:p>
          <a:endParaRPr lang="en-US"/>
        </a:p>
      </dgm:t>
    </dgm:pt>
    <dgm:pt modelId="{5FAF1A25-50C8-4121-8367-C778EDBF12B4}">
      <dgm:prSet phldrT="[Text]" custT="1"/>
      <dgm:spPr/>
      <dgm:t>
        <a:bodyPr/>
        <a:lstStyle/>
        <a:p>
          <a:r>
            <a:rPr lang="en-US" sz="2800" b="1" i="1" dirty="0" smtClean="0">
              <a:solidFill>
                <a:srgbClr val="FFFF00"/>
              </a:solidFill>
            </a:rPr>
            <a:t>Implementation strategy of COWASH is based on Community Managed Project (CMP) Approach and it has the following unique features:</a:t>
          </a:r>
          <a:endParaRPr lang="en-US" sz="2800" b="1" i="1" dirty="0">
            <a:solidFill>
              <a:srgbClr val="FFFF00"/>
            </a:solidFill>
          </a:endParaRPr>
        </a:p>
      </dgm:t>
    </dgm:pt>
    <dgm:pt modelId="{30C6C94E-30E1-4563-9B4C-9E08EEAAD861}" cxnId="{A8AA3D71-2496-4863-B12A-F103919228EC}" type="parTrans">
      <dgm:prSet/>
      <dgm:spPr/>
      <dgm:t>
        <a:bodyPr/>
        <a:lstStyle/>
        <a:p>
          <a:endParaRPr lang="en-US" sz="1500"/>
        </a:p>
      </dgm:t>
    </dgm:pt>
    <dgm:pt modelId="{0791323D-C2B2-496E-80D1-12FB7B8657F2}" cxnId="{A8AA3D71-2496-4863-B12A-F103919228EC}" type="sibTrans">
      <dgm:prSet/>
      <dgm:spPr/>
      <dgm:t>
        <a:bodyPr/>
        <a:lstStyle/>
        <a:p>
          <a:endParaRPr lang="en-US" sz="1500"/>
        </a:p>
      </dgm:t>
    </dgm:pt>
    <dgm:pt modelId="{ED858C5A-797F-44CF-A457-039CA5729612}">
      <dgm:prSet custT="1"/>
      <dgm:spPr/>
      <dgm:t>
        <a:bodyPr/>
        <a:lstStyle/>
        <a:p>
          <a:r>
            <a:rPr lang="en-US" sz="1500" b="1" dirty="0" smtClean="0"/>
            <a:t>Sustainability of schemes is higher because of high levels of ownership and communities involvement at all levels </a:t>
          </a:r>
          <a:endParaRPr lang="en-US" sz="1500" b="1" dirty="0"/>
        </a:p>
      </dgm:t>
    </dgm:pt>
    <dgm:pt modelId="{3046A7DE-0E75-4B6F-9F14-0615C44F76FE}" cxnId="{33C5D551-4C8F-4465-94E7-2C79A07D8B5F}" type="parTrans">
      <dgm:prSet/>
      <dgm:spPr/>
      <dgm:t>
        <a:bodyPr/>
        <a:lstStyle/>
        <a:p>
          <a:endParaRPr lang="en-US" sz="1500"/>
        </a:p>
      </dgm:t>
    </dgm:pt>
    <dgm:pt modelId="{51E14CF1-8062-47DA-97EA-A508B80A4129}" cxnId="{33C5D551-4C8F-4465-94E7-2C79A07D8B5F}" type="sibTrans">
      <dgm:prSet/>
      <dgm:spPr/>
      <dgm:t>
        <a:bodyPr/>
        <a:lstStyle/>
        <a:p>
          <a:endParaRPr lang="en-US" sz="1500"/>
        </a:p>
      </dgm:t>
    </dgm:pt>
    <dgm:pt modelId="{1BE84E42-ACD1-49E4-965B-E9101839A3FA}">
      <dgm:prSet phldrT="[Text]" phldr="0" custT="1"/>
      <dgm:spPr/>
      <dgm:t>
        <a:bodyPr vert="horz" wrap="square"/>
        <a:lstStyle/>
        <a:p>
          <a:pPr>
            <a:lnSpc>
              <a:spcPct val="100000"/>
            </a:lnSpc>
            <a:spcBef>
              <a:spcPct val="0"/>
            </a:spcBef>
            <a:spcAft>
              <a:spcPct val="35000"/>
            </a:spcAft>
          </a:pPr>
          <a:r>
            <a:rPr lang="en-US" sz="1500" b="1" dirty="0" smtClean="0"/>
            <a:t>Transfers funds and project management responsibilities including purchasing of materials &amp; contracting the services to communities, represented by Water, Sanitation and Hygiene Committee </a:t>
          </a:r>
          <a:r>
            <a:rPr lang="en-US" sz="1500" b="1" dirty="0" smtClean="0">
              <a:solidFill>
                <a:srgbClr val="FF0000"/>
              </a:solidFill>
            </a:rPr>
            <a:t>(WASHCO)</a:t>
          </a:r>
        </a:p>
      </dgm:t>
    </dgm:pt>
    <dgm:pt modelId="{E5BE8F27-6C74-4DD8-9A94-4487DDDFAEF9}" cxnId="{B521264D-BCCB-463F-8605-D3A62B4B3F74}" type="parTrans">
      <dgm:prSet/>
      <dgm:spPr/>
      <dgm:t>
        <a:bodyPr/>
        <a:lstStyle/>
        <a:p>
          <a:endParaRPr lang="en-US" sz="1500"/>
        </a:p>
      </dgm:t>
    </dgm:pt>
    <dgm:pt modelId="{3802096D-82ED-4849-A888-B411AE3B3CC3}" cxnId="{B521264D-BCCB-463F-8605-D3A62B4B3F74}" type="sibTrans">
      <dgm:prSet/>
      <dgm:spPr/>
      <dgm:t>
        <a:bodyPr/>
        <a:lstStyle/>
        <a:p>
          <a:endParaRPr lang="en-US" sz="1500"/>
        </a:p>
      </dgm:t>
    </dgm:pt>
    <dgm:pt modelId="{28F72EF4-F959-4089-9B89-40E884209706}">
      <dgm:prSet phldrT="[Text]" custT="1"/>
      <dgm:spPr/>
      <dgm:t>
        <a:bodyPr/>
        <a:lstStyle/>
        <a:p>
          <a:r>
            <a:rPr lang="en-US" sz="1600" b="1" dirty="0" smtClean="0"/>
            <a:t>Simplified implementation arrangement: clear policy and guidelines are in place with intensive capacity building components</a:t>
          </a:r>
          <a:r>
            <a:rPr lang="en-US" sz="1600" dirty="0" smtClean="0"/>
            <a:t>.</a:t>
          </a:r>
          <a:endParaRPr lang="en-US" sz="1600" dirty="0"/>
        </a:p>
      </dgm:t>
    </dgm:pt>
    <dgm:pt modelId="{48A88491-568E-4E89-8C8D-E9386651F9D8}" cxnId="{D0452501-2608-4665-B0EE-6D74BC5E2131}" type="parTrans">
      <dgm:prSet/>
      <dgm:spPr/>
      <dgm:t>
        <a:bodyPr/>
        <a:lstStyle/>
        <a:p>
          <a:endParaRPr lang="en-US" sz="1500"/>
        </a:p>
      </dgm:t>
    </dgm:pt>
    <dgm:pt modelId="{18887F64-2690-495D-889D-59BBA4BE410C}" cxnId="{D0452501-2608-4665-B0EE-6D74BC5E2131}" type="sibTrans">
      <dgm:prSet/>
      <dgm:spPr/>
      <dgm:t>
        <a:bodyPr/>
        <a:lstStyle/>
        <a:p>
          <a:endParaRPr lang="en-US" sz="1500"/>
        </a:p>
      </dgm:t>
    </dgm:pt>
    <dgm:pt modelId="{27A3D4BA-20A9-4378-B10B-1C8A3A1CB1FD}" type="pres">
      <dgm:prSet presAssocID="{1CAD0EC7-6C30-4E9D-B6AF-8F73F25483BB}" presName="Name0" presStyleCnt="0">
        <dgm:presLayoutVars>
          <dgm:chPref val="1"/>
          <dgm:dir/>
          <dgm:animOne val="branch"/>
          <dgm:animLvl val="lvl"/>
          <dgm:resizeHandles/>
        </dgm:presLayoutVars>
      </dgm:prSet>
      <dgm:spPr/>
      <dgm:t>
        <a:bodyPr/>
        <a:lstStyle/>
        <a:p>
          <a:endParaRPr lang="en-US"/>
        </a:p>
      </dgm:t>
    </dgm:pt>
    <dgm:pt modelId="{C65EE7B9-2F7B-447F-9C13-B91B938C5076}" type="pres">
      <dgm:prSet presAssocID="{5FAF1A25-50C8-4121-8367-C778EDBF12B4}" presName="vertOne" presStyleCnt="0"/>
      <dgm:spPr/>
    </dgm:pt>
    <dgm:pt modelId="{AF28112F-6D96-428D-AD91-7C86931558FE}" type="pres">
      <dgm:prSet presAssocID="{5FAF1A25-50C8-4121-8367-C778EDBF12B4}" presName="txOne" presStyleLbl="node0" presStyleIdx="0" presStyleCnt="1" custScaleX="100072">
        <dgm:presLayoutVars>
          <dgm:chPref val="3"/>
        </dgm:presLayoutVars>
      </dgm:prSet>
      <dgm:spPr/>
      <dgm:t>
        <a:bodyPr/>
        <a:lstStyle/>
        <a:p>
          <a:endParaRPr lang="en-US"/>
        </a:p>
      </dgm:t>
    </dgm:pt>
    <dgm:pt modelId="{BEA58AB9-60DE-44F4-A51B-C7A9ABDC946F}" type="pres">
      <dgm:prSet presAssocID="{5FAF1A25-50C8-4121-8367-C778EDBF12B4}" presName="parTransOne" presStyleCnt="0"/>
      <dgm:spPr/>
    </dgm:pt>
    <dgm:pt modelId="{359442D3-4BB8-4827-8B35-5777DEADD3C9}" type="pres">
      <dgm:prSet presAssocID="{5FAF1A25-50C8-4121-8367-C778EDBF12B4}" presName="horzOne" presStyleCnt="0"/>
      <dgm:spPr/>
    </dgm:pt>
    <dgm:pt modelId="{79EBBD95-9508-468F-A382-9DFA8C7284A7}" type="pres">
      <dgm:prSet presAssocID="{ED858C5A-797F-44CF-A457-039CA5729612}" presName="vertTwo" presStyleCnt="0"/>
      <dgm:spPr/>
    </dgm:pt>
    <dgm:pt modelId="{07A36318-A527-469B-939E-980E382BA455}" type="pres">
      <dgm:prSet presAssocID="{ED858C5A-797F-44CF-A457-039CA5729612}" presName="txTwo" presStyleLbl="node2" presStyleIdx="0" presStyleCnt="3">
        <dgm:presLayoutVars>
          <dgm:chPref val="3"/>
        </dgm:presLayoutVars>
      </dgm:prSet>
      <dgm:spPr/>
      <dgm:t>
        <a:bodyPr/>
        <a:lstStyle/>
        <a:p>
          <a:endParaRPr lang="en-US"/>
        </a:p>
      </dgm:t>
    </dgm:pt>
    <dgm:pt modelId="{221A1A7A-603F-42F8-B874-4B1B323FAB3C}" type="pres">
      <dgm:prSet presAssocID="{ED858C5A-797F-44CF-A457-039CA5729612}" presName="horzTwo" presStyleCnt="0"/>
      <dgm:spPr/>
    </dgm:pt>
    <dgm:pt modelId="{F571D29F-ED42-41E1-BAE1-E72BB5C2CD78}" type="pres">
      <dgm:prSet presAssocID="{51E14CF1-8062-47DA-97EA-A508B80A4129}" presName="sibSpaceTwo" presStyleCnt="0"/>
      <dgm:spPr/>
    </dgm:pt>
    <dgm:pt modelId="{92261080-6343-439B-A47C-5EB54847E7D9}" type="pres">
      <dgm:prSet presAssocID="{1BE84E42-ACD1-49E4-965B-E9101839A3FA}" presName="vertTwo" presStyleCnt="0"/>
      <dgm:spPr/>
    </dgm:pt>
    <dgm:pt modelId="{0ECF1D20-4DD5-4053-AF54-285B3320AEE8}" type="pres">
      <dgm:prSet presAssocID="{1BE84E42-ACD1-49E4-965B-E9101839A3FA}" presName="txTwo" presStyleLbl="node2" presStyleIdx="1" presStyleCnt="3" custLinFactNeighborX="-2838" custLinFactNeighborY="5281">
        <dgm:presLayoutVars>
          <dgm:chPref val="3"/>
        </dgm:presLayoutVars>
      </dgm:prSet>
      <dgm:spPr/>
      <dgm:t>
        <a:bodyPr/>
        <a:lstStyle/>
        <a:p>
          <a:endParaRPr lang="en-US"/>
        </a:p>
      </dgm:t>
    </dgm:pt>
    <dgm:pt modelId="{1A7479D4-42BB-4DD9-A0B0-FF15D7BE420F}" type="pres">
      <dgm:prSet presAssocID="{1BE84E42-ACD1-49E4-965B-E9101839A3FA}" presName="horzTwo" presStyleCnt="0"/>
      <dgm:spPr/>
    </dgm:pt>
    <dgm:pt modelId="{13E33AE5-2F9F-45EA-9B14-6411487CCC3F}" type="pres">
      <dgm:prSet presAssocID="{3802096D-82ED-4849-A888-B411AE3B3CC3}" presName="sibSpaceTwo" presStyleCnt="0"/>
      <dgm:spPr/>
    </dgm:pt>
    <dgm:pt modelId="{16B12FA6-4304-4701-B73E-9890428DDE34}" type="pres">
      <dgm:prSet presAssocID="{28F72EF4-F959-4089-9B89-40E884209706}" presName="vertTwo" presStyleCnt="0"/>
      <dgm:spPr/>
    </dgm:pt>
    <dgm:pt modelId="{1630AE85-AA83-4B43-BEDA-771E762D6F92}" type="pres">
      <dgm:prSet presAssocID="{28F72EF4-F959-4089-9B89-40E884209706}" presName="txTwo" presStyleLbl="node2" presStyleIdx="2" presStyleCnt="3">
        <dgm:presLayoutVars>
          <dgm:chPref val="3"/>
        </dgm:presLayoutVars>
      </dgm:prSet>
      <dgm:spPr/>
      <dgm:t>
        <a:bodyPr/>
        <a:lstStyle/>
        <a:p>
          <a:endParaRPr lang="en-US"/>
        </a:p>
      </dgm:t>
    </dgm:pt>
    <dgm:pt modelId="{02B2D7B1-1932-4F7F-9F15-C662FFCED9A7}" type="pres">
      <dgm:prSet presAssocID="{28F72EF4-F959-4089-9B89-40E884209706}" presName="horzTwo" presStyleCnt="0"/>
      <dgm:spPr/>
    </dgm:pt>
  </dgm:ptLst>
  <dgm:cxnLst>
    <dgm:cxn modelId="{D0452501-2608-4665-B0EE-6D74BC5E2131}" srcId="{5FAF1A25-50C8-4121-8367-C778EDBF12B4}" destId="{28F72EF4-F959-4089-9B89-40E884209706}" srcOrd="2" destOrd="0" parTransId="{48A88491-568E-4E89-8C8D-E9386651F9D8}" sibTransId="{18887F64-2690-495D-889D-59BBA4BE410C}"/>
    <dgm:cxn modelId="{0616BAFF-E3C7-4808-90D1-B2774ACF28F2}" type="presOf" srcId="{5FAF1A25-50C8-4121-8367-C778EDBF12B4}" destId="{AF28112F-6D96-428D-AD91-7C86931558FE}" srcOrd="0" destOrd="0" presId="urn:microsoft.com/office/officeart/2005/8/layout/hierarchy4"/>
    <dgm:cxn modelId="{A8AA3D71-2496-4863-B12A-F103919228EC}" srcId="{1CAD0EC7-6C30-4E9D-B6AF-8F73F25483BB}" destId="{5FAF1A25-50C8-4121-8367-C778EDBF12B4}" srcOrd="0" destOrd="0" parTransId="{30C6C94E-30E1-4563-9B4C-9E08EEAAD861}" sibTransId="{0791323D-C2B2-496E-80D1-12FB7B8657F2}"/>
    <dgm:cxn modelId="{B521264D-BCCB-463F-8605-D3A62B4B3F74}" srcId="{5FAF1A25-50C8-4121-8367-C778EDBF12B4}" destId="{1BE84E42-ACD1-49E4-965B-E9101839A3FA}" srcOrd="1" destOrd="0" parTransId="{E5BE8F27-6C74-4DD8-9A94-4487DDDFAEF9}" sibTransId="{3802096D-82ED-4849-A888-B411AE3B3CC3}"/>
    <dgm:cxn modelId="{0FF9C237-D3B6-4822-89F7-523FF9BE6A8B}" type="presOf" srcId="{1CAD0EC7-6C30-4E9D-B6AF-8F73F25483BB}" destId="{27A3D4BA-20A9-4378-B10B-1C8A3A1CB1FD}" srcOrd="0" destOrd="0" presId="urn:microsoft.com/office/officeart/2005/8/layout/hierarchy4"/>
    <dgm:cxn modelId="{8BC5FAFE-D0EE-4B35-8A39-FE0DA537719B}" type="presOf" srcId="{28F72EF4-F959-4089-9B89-40E884209706}" destId="{1630AE85-AA83-4B43-BEDA-771E762D6F92}" srcOrd="0" destOrd="0" presId="urn:microsoft.com/office/officeart/2005/8/layout/hierarchy4"/>
    <dgm:cxn modelId="{33C5D551-4C8F-4465-94E7-2C79A07D8B5F}" srcId="{5FAF1A25-50C8-4121-8367-C778EDBF12B4}" destId="{ED858C5A-797F-44CF-A457-039CA5729612}" srcOrd="0" destOrd="0" parTransId="{3046A7DE-0E75-4B6F-9F14-0615C44F76FE}" sibTransId="{51E14CF1-8062-47DA-97EA-A508B80A4129}"/>
    <dgm:cxn modelId="{A8294DA5-15B1-4089-97E1-0B4055F61BB7}" type="presOf" srcId="{ED858C5A-797F-44CF-A457-039CA5729612}" destId="{07A36318-A527-469B-939E-980E382BA455}" srcOrd="0" destOrd="0" presId="urn:microsoft.com/office/officeart/2005/8/layout/hierarchy4"/>
    <dgm:cxn modelId="{1750539C-CAA1-46B2-A45C-6371CBC4868E}" type="presOf" srcId="{1BE84E42-ACD1-49E4-965B-E9101839A3FA}" destId="{0ECF1D20-4DD5-4053-AF54-285B3320AEE8}" srcOrd="0" destOrd="0" presId="urn:microsoft.com/office/officeart/2005/8/layout/hierarchy4"/>
    <dgm:cxn modelId="{1F0EF1FF-66F2-433E-B1DD-B2FB04C77130}" type="presParOf" srcId="{27A3D4BA-20A9-4378-B10B-1C8A3A1CB1FD}" destId="{C65EE7B9-2F7B-447F-9C13-B91B938C5076}" srcOrd="0" destOrd="0" presId="urn:microsoft.com/office/officeart/2005/8/layout/hierarchy4"/>
    <dgm:cxn modelId="{5ECD6ADA-EA8B-4D2F-B086-D62FB7C53AA7}" type="presParOf" srcId="{C65EE7B9-2F7B-447F-9C13-B91B938C5076}" destId="{AF28112F-6D96-428D-AD91-7C86931558FE}" srcOrd="0" destOrd="0" presId="urn:microsoft.com/office/officeart/2005/8/layout/hierarchy4"/>
    <dgm:cxn modelId="{971D7E98-428A-458A-BBC0-B14EDE8B8CBF}" type="presParOf" srcId="{C65EE7B9-2F7B-447F-9C13-B91B938C5076}" destId="{BEA58AB9-60DE-44F4-A51B-C7A9ABDC946F}" srcOrd="1" destOrd="0" presId="urn:microsoft.com/office/officeart/2005/8/layout/hierarchy4"/>
    <dgm:cxn modelId="{A9315EBF-496D-4CD6-9D96-9335E3E37A1F}" type="presParOf" srcId="{C65EE7B9-2F7B-447F-9C13-B91B938C5076}" destId="{359442D3-4BB8-4827-8B35-5777DEADD3C9}" srcOrd="2" destOrd="0" presId="urn:microsoft.com/office/officeart/2005/8/layout/hierarchy4"/>
    <dgm:cxn modelId="{1D534FD1-085F-41A6-9AA4-86A9D76D4578}" type="presParOf" srcId="{359442D3-4BB8-4827-8B35-5777DEADD3C9}" destId="{79EBBD95-9508-468F-A382-9DFA8C7284A7}" srcOrd="0" destOrd="0" presId="urn:microsoft.com/office/officeart/2005/8/layout/hierarchy4"/>
    <dgm:cxn modelId="{9487426A-EA44-4EE3-8030-F6B46296C7C7}" type="presParOf" srcId="{79EBBD95-9508-468F-A382-9DFA8C7284A7}" destId="{07A36318-A527-469B-939E-980E382BA455}" srcOrd="0" destOrd="0" presId="urn:microsoft.com/office/officeart/2005/8/layout/hierarchy4"/>
    <dgm:cxn modelId="{5CA13EF3-0D1A-4FD7-81A9-15C823C0E81B}" type="presParOf" srcId="{79EBBD95-9508-468F-A382-9DFA8C7284A7}" destId="{221A1A7A-603F-42F8-B874-4B1B323FAB3C}" srcOrd="1" destOrd="0" presId="urn:microsoft.com/office/officeart/2005/8/layout/hierarchy4"/>
    <dgm:cxn modelId="{89DF25BB-0DF9-44C7-A291-1CB30A90186F}" type="presParOf" srcId="{359442D3-4BB8-4827-8B35-5777DEADD3C9}" destId="{F571D29F-ED42-41E1-BAE1-E72BB5C2CD78}" srcOrd="1" destOrd="0" presId="urn:microsoft.com/office/officeart/2005/8/layout/hierarchy4"/>
    <dgm:cxn modelId="{6691332F-753F-46D4-B472-B913B9C1DFC7}" type="presParOf" srcId="{359442D3-4BB8-4827-8B35-5777DEADD3C9}" destId="{92261080-6343-439B-A47C-5EB54847E7D9}" srcOrd="2" destOrd="0" presId="urn:microsoft.com/office/officeart/2005/8/layout/hierarchy4"/>
    <dgm:cxn modelId="{254690F3-3D5A-4BB2-952C-A9F57736DDD3}" type="presParOf" srcId="{92261080-6343-439B-A47C-5EB54847E7D9}" destId="{0ECF1D20-4DD5-4053-AF54-285B3320AEE8}" srcOrd="0" destOrd="0" presId="urn:microsoft.com/office/officeart/2005/8/layout/hierarchy4"/>
    <dgm:cxn modelId="{B122DC00-867E-48A4-BD55-DB450779DA76}" type="presParOf" srcId="{92261080-6343-439B-A47C-5EB54847E7D9}" destId="{1A7479D4-42BB-4DD9-A0B0-FF15D7BE420F}" srcOrd="1" destOrd="0" presId="urn:microsoft.com/office/officeart/2005/8/layout/hierarchy4"/>
    <dgm:cxn modelId="{6D839EF2-2005-4103-8E21-A2CDA6B10FFC}" type="presParOf" srcId="{359442D3-4BB8-4827-8B35-5777DEADD3C9}" destId="{13E33AE5-2F9F-45EA-9B14-6411487CCC3F}" srcOrd="3" destOrd="0" presId="urn:microsoft.com/office/officeart/2005/8/layout/hierarchy4"/>
    <dgm:cxn modelId="{779F0D0E-219B-418D-A0D0-E90F027285DF}" type="presParOf" srcId="{359442D3-4BB8-4827-8B35-5777DEADD3C9}" destId="{16B12FA6-4304-4701-B73E-9890428DDE34}" srcOrd="4" destOrd="0" presId="urn:microsoft.com/office/officeart/2005/8/layout/hierarchy4"/>
    <dgm:cxn modelId="{6C8E704A-7233-480E-9FFC-1D41B830358F}" type="presParOf" srcId="{16B12FA6-4304-4701-B73E-9890428DDE34}" destId="{1630AE85-AA83-4B43-BEDA-771E762D6F92}" srcOrd="0" destOrd="0" presId="urn:microsoft.com/office/officeart/2005/8/layout/hierarchy4"/>
    <dgm:cxn modelId="{14DF99FE-3A56-48FB-B2C3-D4F4BF036D12}" type="presParOf" srcId="{16B12FA6-4304-4701-B73E-9890428DDE34}" destId="{02B2D7B1-1932-4F7F-9F15-C662FFCED9A7}" srcOrd="1" destOrd="0" presId="urn:microsoft.com/office/officeart/2005/8/layout/hierarchy4"/>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33824F7-AABF-4BF1-AEEF-EB0C9F7FD0E6}" type="doc">
      <dgm:prSet loTypeId="urn:microsoft.com/office/officeart/2005/8/layout/venn1" loCatId="relationship" qsTypeId="urn:microsoft.com/office/officeart/2005/8/quickstyle/simple1#4" qsCatId="simple" csTypeId="urn:microsoft.com/office/officeart/2005/8/colors/accent1_2#7" csCatId="accent1"/>
      <dgm:spPr/>
      <dgm:t>
        <a:bodyPr/>
        <a:lstStyle/>
        <a:p>
          <a:endParaRPr lang="en-US"/>
        </a:p>
      </dgm:t>
    </dgm:pt>
    <dgm:pt modelId="{31099B50-F9B9-4AEF-A4EE-9764769E0A6C}">
      <dgm:prSet custT="1"/>
      <dgm:spPr/>
      <dgm:t>
        <a:bodyPr/>
        <a:lstStyle/>
        <a:p>
          <a:pPr rtl="0"/>
          <a:r>
            <a:rPr lang="en-US" sz="1400" b="1" dirty="0" smtClean="0"/>
            <a:t>Accelerated implementation rate of projects/</a:t>
          </a:r>
          <a:r>
            <a:rPr lang="en-US" sz="1400" b="1" dirty="0" smtClean="0">
              <a:hlinkClick xmlns:r="http://schemas.openxmlformats.org/officeDocument/2006/relationships" r:id="rId1" action="ppaction://hlinkfile"/>
            </a:rPr>
            <a:t>increased the number of project to be constructed yearly.  </a:t>
          </a:r>
          <a:endParaRPr lang="en-US" sz="1400" b="1" dirty="0"/>
        </a:p>
      </dgm:t>
    </dgm:pt>
    <dgm:pt modelId="{1CD0D9FF-13B4-45A2-979D-56F1B933A597}" cxnId="{0F6F1B44-137B-4462-AB30-C0E7E89A8E2E}" type="parTrans">
      <dgm:prSet/>
      <dgm:spPr/>
      <dgm:t>
        <a:bodyPr/>
        <a:lstStyle/>
        <a:p>
          <a:endParaRPr lang="en-US" sz="1400" b="1"/>
        </a:p>
      </dgm:t>
    </dgm:pt>
    <dgm:pt modelId="{9E5897FA-410F-46DF-B20B-A394A0A47118}" cxnId="{0F6F1B44-137B-4462-AB30-C0E7E89A8E2E}" type="sibTrans">
      <dgm:prSet/>
      <dgm:spPr/>
      <dgm:t>
        <a:bodyPr/>
        <a:lstStyle/>
        <a:p>
          <a:endParaRPr lang="en-US" sz="1400" b="1"/>
        </a:p>
      </dgm:t>
    </dgm:pt>
    <dgm:pt modelId="{D96FA444-190A-4CC8-8B6D-90B70B8DE302}">
      <dgm:prSet custT="1"/>
      <dgm:spPr/>
      <dgm:t>
        <a:bodyPr/>
        <a:lstStyle/>
        <a:p>
          <a:pPr rtl="0"/>
          <a:r>
            <a:rPr lang="en-US" sz="1400" b="1" dirty="0" smtClean="0"/>
            <a:t>Increased functionality of schemes (due to increased users’ ownership, construction quality and O&amp;M capacity)</a:t>
          </a:r>
          <a:endParaRPr lang="en-US" sz="1400" b="1" dirty="0"/>
        </a:p>
      </dgm:t>
    </dgm:pt>
    <dgm:pt modelId="{444031A4-AFAF-4ED0-A04E-9E79BC07ACAD}" cxnId="{AD71E28C-F85C-481B-BCD1-0B6789270D03}" type="parTrans">
      <dgm:prSet/>
      <dgm:spPr/>
      <dgm:t>
        <a:bodyPr/>
        <a:lstStyle/>
        <a:p>
          <a:endParaRPr lang="en-US" sz="1400" b="1"/>
        </a:p>
      </dgm:t>
    </dgm:pt>
    <dgm:pt modelId="{A48C92F9-6751-4E37-B128-87002707D07F}" cxnId="{AD71E28C-F85C-481B-BCD1-0B6789270D03}" type="sibTrans">
      <dgm:prSet/>
      <dgm:spPr/>
      <dgm:t>
        <a:bodyPr/>
        <a:lstStyle/>
        <a:p>
          <a:endParaRPr lang="en-US" sz="1400" b="1"/>
        </a:p>
      </dgm:t>
    </dgm:pt>
    <dgm:pt modelId="{FFE307AB-721B-474B-95A6-29BE3CFFE001}">
      <dgm:prSet custT="1"/>
      <dgm:spPr/>
      <dgm:t>
        <a:bodyPr/>
        <a:lstStyle/>
        <a:p>
          <a:pPr rtl="0"/>
          <a:r>
            <a:rPr lang="en-US" sz="1400" b="1" dirty="0" smtClean="0"/>
            <a:t>Minimized wastage of construction materials as materials are procured only when needed (cost efficient) </a:t>
          </a:r>
          <a:endParaRPr lang="en-US" sz="1400" b="1" dirty="0"/>
        </a:p>
      </dgm:t>
    </dgm:pt>
    <dgm:pt modelId="{A78F4E0F-78E5-4A8A-8221-0628820359EE}" cxnId="{5DD9C521-46A1-4785-8FE8-18E31050E4A6}" type="parTrans">
      <dgm:prSet/>
      <dgm:spPr/>
      <dgm:t>
        <a:bodyPr/>
        <a:lstStyle/>
        <a:p>
          <a:endParaRPr lang="en-US" sz="1400" b="1"/>
        </a:p>
      </dgm:t>
    </dgm:pt>
    <dgm:pt modelId="{673DF3A3-69F8-44D5-A215-001C7019F311}" cxnId="{5DD9C521-46A1-4785-8FE8-18E31050E4A6}" type="sibTrans">
      <dgm:prSet/>
      <dgm:spPr/>
      <dgm:t>
        <a:bodyPr/>
        <a:lstStyle/>
        <a:p>
          <a:endParaRPr lang="en-US" sz="1400" b="1"/>
        </a:p>
      </dgm:t>
    </dgm:pt>
    <dgm:pt modelId="{D226E151-7865-4B3E-92B2-4B013D8ABA27}">
      <dgm:prSet custT="1"/>
      <dgm:spPr/>
      <dgm:t>
        <a:bodyPr/>
        <a:lstStyle/>
        <a:p>
          <a:pPr rtl="0"/>
          <a:r>
            <a:rPr lang="en-US" sz="1400" b="1" dirty="0" smtClean="0"/>
            <a:t>Easy to get a project information (each project has a file)</a:t>
          </a:r>
          <a:endParaRPr lang="en-US" sz="1400" b="1" dirty="0"/>
        </a:p>
      </dgm:t>
    </dgm:pt>
    <dgm:pt modelId="{AD68A67F-263C-401E-A25D-823E4FC3F09C}" cxnId="{3443A01A-8F56-46DA-8011-C87C7AEE4E98}" type="parTrans">
      <dgm:prSet/>
      <dgm:spPr/>
      <dgm:t>
        <a:bodyPr/>
        <a:lstStyle/>
        <a:p>
          <a:endParaRPr lang="en-US" sz="1400" b="1"/>
        </a:p>
      </dgm:t>
    </dgm:pt>
    <dgm:pt modelId="{8F08FF9C-F584-4379-9D21-82A23278A44B}" cxnId="{3443A01A-8F56-46DA-8011-C87C7AEE4E98}" type="sibTrans">
      <dgm:prSet/>
      <dgm:spPr/>
      <dgm:t>
        <a:bodyPr/>
        <a:lstStyle/>
        <a:p>
          <a:endParaRPr lang="en-US" sz="1400" b="1"/>
        </a:p>
      </dgm:t>
    </dgm:pt>
    <dgm:pt modelId="{50DDE40A-A487-4A29-A694-DC4E63468B2E}">
      <dgm:prSet custT="1"/>
      <dgm:spPr/>
      <dgm:t>
        <a:bodyPr/>
        <a:lstStyle/>
        <a:p>
          <a:pPr rtl="0"/>
          <a:r>
            <a:rPr lang="en-US" sz="1400" b="1" dirty="0" smtClean="0"/>
            <a:t>Increased job opportunities at local level (</a:t>
          </a:r>
          <a:r>
            <a:rPr lang="en-US" sz="1400" b="1" dirty="0" err="1" smtClean="0"/>
            <a:t>woreda</a:t>
          </a:r>
          <a:r>
            <a:rPr lang="en-US" sz="1400" b="1" dirty="0" smtClean="0"/>
            <a:t> level suppliers, artisans are involved)</a:t>
          </a:r>
          <a:endParaRPr lang="en-US" sz="1400" b="1" dirty="0"/>
        </a:p>
      </dgm:t>
    </dgm:pt>
    <dgm:pt modelId="{DBF1536E-39A0-480A-8A07-43C1775AD8BC}" cxnId="{D90488FD-5227-4AA1-A207-FB185DC949F9}" type="parTrans">
      <dgm:prSet/>
      <dgm:spPr/>
      <dgm:t>
        <a:bodyPr/>
        <a:lstStyle/>
        <a:p>
          <a:endParaRPr lang="en-US" sz="1400" b="1"/>
        </a:p>
      </dgm:t>
    </dgm:pt>
    <dgm:pt modelId="{51A37B94-F125-4892-B17B-3BF291FDC784}" cxnId="{D90488FD-5227-4AA1-A207-FB185DC949F9}" type="sibTrans">
      <dgm:prSet/>
      <dgm:spPr/>
      <dgm:t>
        <a:bodyPr/>
        <a:lstStyle/>
        <a:p>
          <a:endParaRPr lang="en-US" sz="1400" b="1"/>
        </a:p>
      </dgm:t>
    </dgm:pt>
    <dgm:pt modelId="{D52579AB-1FD5-48BC-A451-5F694B40CC27}">
      <dgm:prSet custT="1"/>
      <dgm:spPr/>
      <dgm:t>
        <a:bodyPr/>
        <a:lstStyle/>
        <a:p>
          <a:pPr rtl="0"/>
          <a:r>
            <a:rPr lang="en-US" sz="1400" b="1" smtClean="0"/>
            <a:t>Increased household latrine coverage (criterion to get CMP grant)</a:t>
          </a:r>
          <a:endParaRPr lang="en-US" sz="1400" b="1"/>
        </a:p>
      </dgm:t>
    </dgm:pt>
    <dgm:pt modelId="{A841A1CB-FC00-4768-979D-D1051FE26209}" cxnId="{645D5E9A-47D5-4B27-9C96-06511CA8BD14}" type="parTrans">
      <dgm:prSet/>
      <dgm:spPr/>
      <dgm:t>
        <a:bodyPr/>
        <a:lstStyle/>
        <a:p>
          <a:endParaRPr lang="en-US" sz="1400" b="1"/>
        </a:p>
      </dgm:t>
    </dgm:pt>
    <dgm:pt modelId="{2B553E6F-0769-47AA-876A-5B8A02627083}" cxnId="{645D5E9A-47D5-4B27-9C96-06511CA8BD14}" type="sibTrans">
      <dgm:prSet/>
      <dgm:spPr/>
      <dgm:t>
        <a:bodyPr/>
        <a:lstStyle/>
        <a:p>
          <a:endParaRPr lang="en-US" sz="1400" b="1"/>
        </a:p>
      </dgm:t>
    </dgm:pt>
    <dgm:pt modelId="{B87C236D-012A-46A4-AFF8-6F1DD2F2DB4E}">
      <dgm:prSet custT="1"/>
      <dgm:spPr/>
      <dgm:t>
        <a:bodyPr/>
        <a:lstStyle/>
        <a:p>
          <a:pPr rtl="0"/>
          <a:r>
            <a:rPr lang="en-US" sz="1400" b="1" dirty="0" smtClean="0"/>
            <a:t>Community empowerment - increased women leadership</a:t>
          </a:r>
          <a:endParaRPr lang="en-US" sz="1400" b="1" dirty="0"/>
        </a:p>
      </dgm:t>
    </dgm:pt>
    <dgm:pt modelId="{5E56ECCF-2A6D-468B-86C2-2F82C029C824}" cxnId="{343A3E27-3B33-42C7-BB79-16F8CF45FA32}" type="parTrans">
      <dgm:prSet/>
      <dgm:spPr/>
      <dgm:t>
        <a:bodyPr/>
        <a:lstStyle/>
        <a:p>
          <a:endParaRPr lang="en-US" sz="1400" b="1"/>
        </a:p>
      </dgm:t>
    </dgm:pt>
    <dgm:pt modelId="{8673EBE4-209D-4E06-92AF-2CB448909E69}" cxnId="{343A3E27-3B33-42C7-BB79-16F8CF45FA32}" type="sibTrans">
      <dgm:prSet/>
      <dgm:spPr/>
      <dgm:t>
        <a:bodyPr/>
        <a:lstStyle/>
        <a:p>
          <a:endParaRPr lang="en-US" sz="1400" b="1"/>
        </a:p>
      </dgm:t>
    </dgm:pt>
    <dgm:pt modelId="{9EFE2524-AB5C-4AD8-877E-3FC79802EBBD}" type="pres">
      <dgm:prSet presAssocID="{D33824F7-AABF-4BF1-AEEF-EB0C9F7FD0E6}" presName="compositeShape" presStyleCnt="0">
        <dgm:presLayoutVars>
          <dgm:chMax val="7"/>
          <dgm:dir/>
          <dgm:resizeHandles val="exact"/>
        </dgm:presLayoutVars>
      </dgm:prSet>
      <dgm:spPr/>
      <dgm:t>
        <a:bodyPr/>
        <a:lstStyle/>
        <a:p>
          <a:endParaRPr lang="en-US"/>
        </a:p>
      </dgm:t>
    </dgm:pt>
    <dgm:pt modelId="{3514974C-37BE-4DF7-9677-24D091D8ABA6}" type="pres">
      <dgm:prSet presAssocID="{31099B50-F9B9-4AEF-A4EE-9764769E0A6C}" presName="circ1" presStyleLbl="vennNode1" presStyleIdx="0" presStyleCnt="7"/>
      <dgm:spPr/>
    </dgm:pt>
    <dgm:pt modelId="{B5C68FBC-6208-4D25-99AD-7BB41D9EDE01}" type="pres">
      <dgm:prSet presAssocID="{31099B50-F9B9-4AEF-A4EE-9764769E0A6C}" presName="circ1Tx" presStyleLbl="revTx" presStyleIdx="0" presStyleCnt="0">
        <dgm:presLayoutVars>
          <dgm:chMax val="0"/>
          <dgm:chPref val="0"/>
          <dgm:bulletEnabled val="1"/>
        </dgm:presLayoutVars>
      </dgm:prSet>
      <dgm:spPr/>
      <dgm:t>
        <a:bodyPr/>
        <a:lstStyle/>
        <a:p>
          <a:endParaRPr lang="en-US"/>
        </a:p>
      </dgm:t>
    </dgm:pt>
    <dgm:pt modelId="{8E286D55-2C02-4F75-BB03-BC83B473F94C}" type="pres">
      <dgm:prSet presAssocID="{D96FA444-190A-4CC8-8B6D-90B70B8DE302}" presName="circ2" presStyleLbl="vennNode1" presStyleIdx="1" presStyleCnt="7"/>
      <dgm:spPr/>
    </dgm:pt>
    <dgm:pt modelId="{6400B0D6-3690-4470-860E-D16A5DF6A637}" type="pres">
      <dgm:prSet presAssocID="{D96FA444-190A-4CC8-8B6D-90B70B8DE302}" presName="circ2Tx" presStyleLbl="revTx" presStyleIdx="0" presStyleCnt="0">
        <dgm:presLayoutVars>
          <dgm:chMax val="0"/>
          <dgm:chPref val="0"/>
          <dgm:bulletEnabled val="1"/>
        </dgm:presLayoutVars>
      </dgm:prSet>
      <dgm:spPr/>
      <dgm:t>
        <a:bodyPr/>
        <a:lstStyle/>
        <a:p>
          <a:endParaRPr lang="en-US"/>
        </a:p>
      </dgm:t>
    </dgm:pt>
    <dgm:pt modelId="{9E9AD3C9-6A59-474A-A81F-B45E3381C5A8}" type="pres">
      <dgm:prSet presAssocID="{FFE307AB-721B-474B-95A6-29BE3CFFE001}" presName="circ3" presStyleLbl="vennNode1" presStyleIdx="2" presStyleCnt="7"/>
      <dgm:spPr/>
    </dgm:pt>
    <dgm:pt modelId="{63FAAE7A-BC66-460D-92E9-F4686C108B49}" type="pres">
      <dgm:prSet presAssocID="{FFE307AB-721B-474B-95A6-29BE3CFFE001}" presName="circ3Tx" presStyleLbl="revTx" presStyleIdx="0" presStyleCnt="0">
        <dgm:presLayoutVars>
          <dgm:chMax val="0"/>
          <dgm:chPref val="0"/>
          <dgm:bulletEnabled val="1"/>
        </dgm:presLayoutVars>
      </dgm:prSet>
      <dgm:spPr/>
      <dgm:t>
        <a:bodyPr/>
        <a:lstStyle/>
        <a:p>
          <a:endParaRPr lang="en-US"/>
        </a:p>
      </dgm:t>
    </dgm:pt>
    <dgm:pt modelId="{BE791906-8FD0-4345-AB03-CDBC9236863E}" type="pres">
      <dgm:prSet presAssocID="{D226E151-7865-4B3E-92B2-4B013D8ABA27}" presName="circ4" presStyleLbl="vennNode1" presStyleIdx="3" presStyleCnt="7"/>
      <dgm:spPr/>
    </dgm:pt>
    <dgm:pt modelId="{C1112717-6D04-46B5-AA4C-7EB308AF9B06}" type="pres">
      <dgm:prSet presAssocID="{D226E151-7865-4B3E-92B2-4B013D8ABA27}" presName="circ4Tx" presStyleLbl="revTx" presStyleIdx="0" presStyleCnt="0">
        <dgm:presLayoutVars>
          <dgm:chMax val="0"/>
          <dgm:chPref val="0"/>
          <dgm:bulletEnabled val="1"/>
        </dgm:presLayoutVars>
      </dgm:prSet>
      <dgm:spPr/>
      <dgm:t>
        <a:bodyPr/>
        <a:lstStyle/>
        <a:p>
          <a:endParaRPr lang="en-US"/>
        </a:p>
      </dgm:t>
    </dgm:pt>
    <dgm:pt modelId="{3131EA12-E876-4302-B2C2-5050B097D6D4}" type="pres">
      <dgm:prSet presAssocID="{50DDE40A-A487-4A29-A694-DC4E63468B2E}" presName="circ5" presStyleLbl="vennNode1" presStyleIdx="4" presStyleCnt="7"/>
      <dgm:spPr/>
    </dgm:pt>
    <dgm:pt modelId="{7CDA5A4B-7523-44BE-9BFA-6F725CC87F20}" type="pres">
      <dgm:prSet presAssocID="{50DDE40A-A487-4A29-A694-DC4E63468B2E}" presName="circ5Tx" presStyleLbl="revTx" presStyleIdx="0" presStyleCnt="0">
        <dgm:presLayoutVars>
          <dgm:chMax val="0"/>
          <dgm:chPref val="0"/>
          <dgm:bulletEnabled val="1"/>
        </dgm:presLayoutVars>
      </dgm:prSet>
      <dgm:spPr/>
      <dgm:t>
        <a:bodyPr/>
        <a:lstStyle/>
        <a:p>
          <a:endParaRPr lang="en-US"/>
        </a:p>
      </dgm:t>
    </dgm:pt>
    <dgm:pt modelId="{33BA48E2-C0F7-4408-BC45-DA82F0525853}" type="pres">
      <dgm:prSet presAssocID="{D52579AB-1FD5-48BC-A451-5F694B40CC27}" presName="circ6" presStyleLbl="vennNode1" presStyleIdx="5" presStyleCnt="7"/>
      <dgm:spPr/>
    </dgm:pt>
    <dgm:pt modelId="{0F92A71F-ACF3-45DE-BAED-5BD6BA3DC464}" type="pres">
      <dgm:prSet presAssocID="{D52579AB-1FD5-48BC-A451-5F694B40CC27}" presName="circ6Tx" presStyleLbl="revTx" presStyleIdx="0" presStyleCnt="0">
        <dgm:presLayoutVars>
          <dgm:chMax val="0"/>
          <dgm:chPref val="0"/>
          <dgm:bulletEnabled val="1"/>
        </dgm:presLayoutVars>
      </dgm:prSet>
      <dgm:spPr/>
      <dgm:t>
        <a:bodyPr/>
        <a:lstStyle/>
        <a:p>
          <a:endParaRPr lang="en-US"/>
        </a:p>
      </dgm:t>
    </dgm:pt>
    <dgm:pt modelId="{F3FED31B-B08C-48F8-99B8-B3541567530E}" type="pres">
      <dgm:prSet presAssocID="{B87C236D-012A-46A4-AFF8-6F1DD2F2DB4E}" presName="circ7" presStyleLbl="vennNode1" presStyleIdx="6" presStyleCnt="7"/>
      <dgm:spPr/>
    </dgm:pt>
    <dgm:pt modelId="{695396A3-641F-48E1-A51A-5E44A5AC27D4}" type="pres">
      <dgm:prSet presAssocID="{B87C236D-012A-46A4-AFF8-6F1DD2F2DB4E}" presName="circ7Tx" presStyleLbl="revTx" presStyleIdx="0" presStyleCnt="0">
        <dgm:presLayoutVars>
          <dgm:chMax val="0"/>
          <dgm:chPref val="0"/>
          <dgm:bulletEnabled val="1"/>
        </dgm:presLayoutVars>
      </dgm:prSet>
      <dgm:spPr/>
      <dgm:t>
        <a:bodyPr/>
        <a:lstStyle/>
        <a:p>
          <a:endParaRPr lang="en-US"/>
        </a:p>
      </dgm:t>
    </dgm:pt>
  </dgm:ptLst>
  <dgm:cxnLst>
    <dgm:cxn modelId="{AEA073FC-7995-4091-8667-5C5FA5EDD24B}" type="presOf" srcId="{D33824F7-AABF-4BF1-AEEF-EB0C9F7FD0E6}" destId="{9EFE2524-AB5C-4AD8-877E-3FC79802EBBD}" srcOrd="0" destOrd="0" presId="urn:microsoft.com/office/officeart/2005/8/layout/venn1"/>
    <dgm:cxn modelId="{AD71E28C-F85C-481B-BCD1-0B6789270D03}" srcId="{D33824F7-AABF-4BF1-AEEF-EB0C9F7FD0E6}" destId="{D96FA444-190A-4CC8-8B6D-90B70B8DE302}" srcOrd="1" destOrd="0" parTransId="{444031A4-AFAF-4ED0-A04E-9E79BC07ACAD}" sibTransId="{A48C92F9-6751-4E37-B128-87002707D07F}"/>
    <dgm:cxn modelId="{824C7FDD-B752-4F33-BBC0-C0C4B59FE1F2}" type="presOf" srcId="{D96FA444-190A-4CC8-8B6D-90B70B8DE302}" destId="{6400B0D6-3690-4470-860E-D16A5DF6A637}" srcOrd="0" destOrd="0" presId="urn:microsoft.com/office/officeart/2005/8/layout/venn1"/>
    <dgm:cxn modelId="{08D34204-C8A5-4332-84DE-5744E56C912B}" type="presOf" srcId="{31099B50-F9B9-4AEF-A4EE-9764769E0A6C}" destId="{B5C68FBC-6208-4D25-99AD-7BB41D9EDE01}" srcOrd="0" destOrd="0" presId="urn:microsoft.com/office/officeart/2005/8/layout/venn1"/>
    <dgm:cxn modelId="{645D5E9A-47D5-4B27-9C96-06511CA8BD14}" srcId="{D33824F7-AABF-4BF1-AEEF-EB0C9F7FD0E6}" destId="{D52579AB-1FD5-48BC-A451-5F694B40CC27}" srcOrd="5" destOrd="0" parTransId="{A841A1CB-FC00-4768-979D-D1051FE26209}" sibTransId="{2B553E6F-0769-47AA-876A-5B8A02627083}"/>
    <dgm:cxn modelId="{5DD9C521-46A1-4785-8FE8-18E31050E4A6}" srcId="{D33824F7-AABF-4BF1-AEEF-EB0C9F7FD0E6}" destId="{FFE307AB-721B-474B-95A6-29BE3CFFE001}" srcOrd="2" destOrd="0" parTransId="{A78F4E0F-78E5-4A8A-8221-0628820359EE}" sibTransId="{673DF3A3-69F8-44D5-A215-001C7019F311}"/>
    <dgm:cxn modelId="{585CADE7-4A7A-43F5-89CB-7B26D7668948}" type="presOf" srcId="{50DDE40A-A487-4A29-A694-DC4E63468B2E}" destId="{7CDA5A4B-7523-44BE-9BFA-6F725CC87F20}" srcOrd="0" destOrd="0" presId="urn:microsoft.com/office/officeart/2005/8/layout/venn1"/>
    <dgm:cxn modelId="{D90488FD-5227-4AA1-A207-FB185DC949F9}" srcId="{D33824F7-AABF-4BF1-AEEF-EB0C9F7FD0E6}" destId="{50DDE40A-A487-4A29-A694-DC4E63468B2E}" srcOrd="4" destOrd="0" parTransId="{DBF1536E-39A0-480A-8A07-43C1775AD8BC}" sibTransId="{51A37B94-F125-4892-B17B-3BF291FDC784}"/>
    <dgm:cxn modelId="{86CDD99D-7E22-474D-A151-923D1D123279}" type="presOf" srcId="{B87C236D-012A-46A4-AFF8-6F1DD2F2DB4E}" destId="{695396A3-641F-48E1-A51A-5E44A5AC27D4}" srcOrd="0" destOrd="0" presId="urn:microsoft.com/office/officeart/2005/8/layout/venn1"/>
    <dgm:cxn modelId="{3443A01A-8F56-46DA-8011-C87C7AEE4E98}" srcId="{D33824F7-AABF-4BF1-AEEF-EB0C9F7FD0E6}" destId="{D226E151-7865-4B3E-92B2-4B013D8ABA27}" srcOrd="3" destOrd="0" parTransId="{AD68A67F-263C-401E-A25D-823E4FC3F09C}" sibTransId="{8F08FF9C-F584-4379-9D21-82A23278A44B}"/>
    <dgm:cxn modelId="{343A3E27-3B33-42C7-BB79-16F8CF45FA32}" srcId="{D33824F7-AABF-4BF1-AEEF-EB0C9F7FD0E6}" destId="{B87C236D-012A-46A4-AFF8-6F1DD2F2DB4E}" srcOrd="6" destOrd="0" parTransId="{5E56ECCF-2A6D-468B-86C2-2F82C029C824}" sibTransId="{8673EBE4-209D-4E06-92AF-2CB448909E69}"/>
    <dgm:cxn modelId="{71703CDD-DD4E-42BA-8A38-77C404C88047}" type="presOf" srcId="{D52579AB-1FD5-48BC-A451-5F694B40CC27}" destId="{0F92A71F-ACF3-45DE-BAED-5BD6BA3DC464}" srcOrd="0" destOrd="0" presId="urn:microsoft.com/office/officeart/2005/8/layout/venn1"/>
    <dgm:cxn modelId="{0843FC4D-8DC0-4EAB-83C8-43648332E9A3}" type="presOf" srcId="{FFE307AB-721B-474B-95A6-29BE3CFFE001}" destId="{63FAAE7A-BC66-460D-92E9-F4686C108B49}" srcOrd="0" destOrd="0" presId="urn:microsoft.com/office/officeart/2005/8/layout/venn1"/>
    <dgm:cxn modelId="{0F6F1B44-137B-4462-AB30-C0E7E89A8E2E}" srcId="{D33824F7-AABF-4BF1-AEEF-EB0C9F7FD0E6}" destId="{31099B50-F9B9-4AEF-A4EE-9764769E0A6C}" srcOrd="0" destOrd="0" parTransId="{1CD0D9FF-13B4-45A2-979D-56F1B933A597}" sibTransId="{9E5897FA-410F-46DF-B20B-A394A0A47118}"/>
    <dgm:cxn modelId="{E12C9A24-C959-4203-82C4-EE9F71B1D5F7}" type="presOf" srcId="{D226E151-7865-4B3E-92B2-4B013D8ABA27}" destId="{C1112717-6D04-46B5-AA4C-7EB308AF9B06}" srcOrd="0" destOrd="0" presId="urn:microsoft.com/office/officeart/2005/8/layout/venn1"/>
    <dgm:cxn modelId="{F6CFD6E9-E3A6-4B22-8C56-907A93BB5CF7}" type="presParOf" srcId="{9EFE2524-AB5C-4AD8-877E-3FC79802EBBD}" destId="{3514974C-37BE-4DF7-9677-24D091D8ABA6}" srcOrd="0" destOrd="0" presId="urn:microsoft.com/office/officeart/2005/8/layout/venn1"/>
    <dgm:cxn modelId="{5F60902A-48EE-43DC-95DA-CD69020FEC96}" type="presParOf" srcId="{9EFE2524-AB5C-4AD8-877E-3FC79802EBBD}" destId="{B5C68FBC-6208-4D25-99AD-7BB41D9EDE01}" srcOrd="1" destOrd="0" presId="urn:microsoft.com/office/officeart/2005/8/layout/venn1"/>
    <dgm:cxn modelId="{1342C07F-4A70-4732-9E83-AA8288D774E5}" type="presParOf" srcId="{9EFE2524-AB5C-4AD8-877E-3FC79802EBBD}" destId="{8E286D55-2C02-4F75-BB03-BC83B473F94C}" srcOrd="2" destOrd="0" presId="urn:microsoft.com/office/officeart/2005/8/layout/venn1"/>
    <dgm:cxn modelId="{307A289F-357B-49B7-8015-AF29774DE824}" type="presParOf" srcId="{9EFE2524-AB5C-4AD8-877E-3FC79802EBBD}" destId="{6400B0D6-3690-4470-860E-D16A5DF6A637}" srcOrd="3" destOrd="0" presId="urn:microsoft.com/office/officeart/2005/8/layout/venn1"/>
    <dgm:cxn modelId="{7B276F3A-3596-49DB-9C3D-395C4D47A93D}" type="presParOf" srcId="{9EFE2524-AB5C-4AD8-877E-3FC79802EBBD}" destId="{9E9AD3C9-6A59-474A-A81F-B45E3381C5A8}" srcOrd="4" destOrd="0" presId="urn:microsoft.com/office/officeart/2005/8/layout/venn1"/>
    <dgm:cxn modelId="{38165120-5651-4CFC-AE20-A702B89336F1}" type="presParOf" srcId="{9EFE2524-AB5C-4AD8-877E-3FC79802EBBD}" destId="{63FAAE7A-BC66-460D-92E9-F4686C108B49}" srcOrd="5" destOrd="0" presId="urn:microsoft.com/office/officeart/2005/8/layout/venn1"/>
    <dgm:cxn modelId="{DB207B1A-3A0B-4670-8976-2E954A5D0221}" type="presParOf" srcId="{9EFE2524-AB5C-4AD8-877E-3FC79802EBBD}" destId="{BE791906-8FD0-4345-AB03-CDBC9236863E}" srcOrd="6" destOrd="0" presId="urn:microsoft.com/office/officeart/2005/8/layout/venn1"/>
    <dgm:cxn modelId="{5CBEE8EB-59D6-45CF-BA2A-EEBEF780170E}" type="presParOf" srcId="{9EFE2524-AB5C-4AD8-877E-3FC79802EBBD}" destId="{C1112717-6D04-46B5-AA4C-7EB308AF9B06}" srcOrd="7" destOrd="0" presId="urn:microsoft.com/office/officeart/2005/8/layout/venn1"/>
    <dgm:cxn modelId="{28EFC1E1-83ED-4359-A2A1-EF6594D6C6F9}" type="presParOf" srcId="{9EFE2524-AB5C-4AD8-877E-3FC79802EBBD}" destId="{3131EA12-E876-4302-B2C2-5050B097D6D4}" srcOrd="8" destOrd="0" presId="urn:microsoft.com/office/officeart/2005/8/layout/venn1"/>
    <dgm:cxn modelId="{E1C932CE-A135-4841-AA4F-7D34D922BE6B}" type="presParOf" srcId="{9EFE2524-AB5C-4AD8-877E-3FC79802EBBD}" destId="{7CDA5A4B-7523-44BE-9BFA-6F725CC87F20}" srcOrd="9" destOrd="0" presId="urn:microsoft.com/office/officeart/2005/8/layout/venn1"/>
    <dgm:cxn modelId="{B8CFCDD8-0EE1-4F4E-BEE9-6396A23E5400}" type="presParOf" srcId="{9EFE2524-AB5C-4AD8-877E-3FC79802EBBD}" destId="{33BA48E2-C0F7-4408-BC45-DA82F0525853}" srcOrd="10" destOrd="0" presId="urn:microsoft.com/office/officeart/2005/8/layout/venn1"/>
    <dgm:cxn modelId="{256DB912-2E18-4CE7-94A1-C8CC96997C70}" type="presParOf" srcId="{9EFE2524-AB5C-4AD8-877E-3FC79802EBBD}" destId="{0F92A71F-ACF3-45DE-BAED-5BD6BA3DC464}" srcOrd="11" destOrd="0" presId="urn:microsoft.com/office/officeart/2005/8/layout/venn1"/>
    <dgm:cxn modelId="{AEA08AA1-A8CF-4E29-958E-746F6AB33029}" type="presParOf" srcId="{9EFE2524-AB5C-4AD8-877E-3FC79802EBBD}" destId="{F3FED31B-B08C-48F8-99B8-B3541567530E}" srcOrd="12" destOrd="0" presId="urn:microsoft.com/office/officeart/2005/8/layout/venn1"/>
    <dgm:cxn modelId="{961D0662-6D6E-4016-86DE-512E139273A3}" type="presParOf" srcId="{9EFE2524-AB5C-4AD8-877E-3FC79802EBBD}" destId="{695396A3-641F-48E1-A51A-5E44A5AC27D4}" srcOrd="1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FB7D71D-B8BE-4D4C-A72C-37AFD60BDDA8}" type="doc">
      <dgm:prSet loTypeId="urn:microsoft.com/office/officeart/2005/8/layout/vList2#1" loCatId="list" qsTypeId="urn:microsoft.com/office/officeart/2005/8/quickstyle/simple1#5" qsCatId="simple" csTypeId="urn:microsoft.com/office/officeart/2005/8/colors/accent1_2#8" csCatId="accent1" phldr="1"/>
      <dgm:spPr/>
      <dgm:t>
        <a:bodyPr/>
        <a:lstStyle/>
        <a:p>
          <a:endParaRPr lang="en-US"/>
        </a:p>
      </dgm:t>
    </dgm:pt>
    <dgm:pt modelId="{C8A6D22E-1EF0-4502-BC86-8CF64D8A059C}">
      <dgm:prSet phldr="0" custT="1"/>
      <dgm:spPr/>
      <dgm:t>
        <a:bodyPr vert="horz" wrap="square"/>
        <a:lstStyle/>
        <a:p>
          <a:pPr rtl="0">
            <a:lnSpc>
              <a:spcPct val="100000"/>
            </a:lnSpc>
            <a:spcBef>
              <a:spcPct val="0"/>
            </a:spcBef>
            <a:spcAft>
              <a:spcPct val="35000"/>
            </a:spcAft>
          </a:pPr>
          <a:r>
            <a:rPr lang="en-US" sz="3200" b="1" dirty="0" smtClean="0"/>
            <a:t>Major Achievements of COWASH IV</a:t>
          </a:r>
          <a:endParaRPr lang="en-US" sz="3200" b="1" dirty="0"/>
        </a:p>
      </dgm:t>
    </dgm:pt>
    <dgm:pt modelId="{3590089D-6B12-4AF3-92D0-7CCFAC7436CE}" cxnId="{F3037259-933E-4506-B7B7-AFB673C8247E}" type="parTrans">
      <dgm:prSet/>
      <dgm:spPr/>
      <dgm:t>
        <a:bodyPr/>
        <a:lstStyle/>
        <a:p>
          <a:endParaRPr lang="en-US" sz="2400" b="1"/>
        </a:p>
      </dgm:t>
    </dgm:pt>
    <dgm:pt modelId="{AD7F56C4-F0A1-4BC9-9CEF-C5AB5050BB16}" cxnId="{F3037259-933E-4506-B7B7-AFB673C8247E}" type="sibTrans">
      <dgm:prSet/>
      <dgm:spPr/>
      <dgm:t>
        <a:bodyPr/>
        <a:lstStyle/>
        <a:p>
          <a:endParaRPr lang="en-US" sz="2400" b="1"/>
        </a:p>
      </dgm:t>
    </dgm:pt>
    <dgm:pt modelId="{B2DAFD6E-8AAE-44FD-B427-103BCE281F20}" type="pres">
      <dgm:prSet presAssocID="{8FB7D71D-B8BE-4D4C-A72C-37AFD60BDDA8}" presName="linear" presStyleCnt="0">
        <dgm:presLayoutVars>
          <dgm:animLvl val="lvl"/>
          <dgm:resizeHandles val="exact"/>
        </dgm:presLayoutVars>
      </dgm:prSet>
      <dgm:spPr/>
      <dgm:t>
        <a:bodyPr/>
        <a:lstStyle/>
        <a:p>
          <a:endParaRPr lang="en-US"/>
        </a:p>
      </dgm:t>
    </dgm:pt>
    <dgm:pt modelId="{649ACD7F-9443-4D63-8305-F665859D4751}" type="pres">
      <dgm:prSet presAssocID="{C8A6D22E-1EF0-4502-BC86-8CF64D8A059C}" presName="parentText" presStyleLbl="node1" presStyleIdx="0" presStyleCnt="1" custScaleY="110718">
        <dgm:presLayoutVars>
          <dgm:chMax val="0"/>
          <dgm:bulletEnabled val="1"/>
        </dgm:presLayoutVars>
      </dgm:prSet>
      <dgm:spPr/>
      <dgm:t>
        <a:bodyPr/>
        <a:lstStyle/>
        <a:p>
          <a:endParaRPr lang="en-US"/>
        </a:p>
      </dgm:t>
    </dgm:pt>
  </dgm:ptLst>
  <dgm:cxnLst>
    <dgm:cxn modelId="{F3037259-933E-4506-B7B7-AFB673C8247E}" srcId="{8FB7D71D-B8BE-4D4C-A72C-37AFD60BDDA8}" destId="{C8A6D22E-1EF0-4502-BC86-8CF64D8A059C}" srcOrd="0" destOrd="0" parTransId="{3590089D-6B12-4AF3-92D0-7CCFAC7436CE}" sibTransId="{AD7F56C4-F0A1-4BC9-9CEF-C5AB5050BB16}"/>
    <dgm:cxn modelId="{F4ECF5CD-7F6C-4E1F-B3FB-033FD76870B1}" type="presOf" srcId="{C8A6D22E-1EF0-4502-BC86-8CF64D8A059C}" destId="{649ACD7F-9443-4D63-8305-F665859D4751}" srcOrd="0" destOrd="0" presId="urn:microsoft.com/office/officeart/2005/8/layout/vList2#1"/>
    <dgm:cxn modelId="{C6C2F4C9-4A2A-41D5-803A-1A153D251EBB}" type="presOf" srcId="{8FB7D71D-B8BE-4D4C-A72C-37AFD60BDDA8}" destId="{B2DAFD6E-8AAE-44FD-B427-103BCE281F20}" srcOrd="0" destOrd="0" presId="urn:microsoft.com/office/officeart/2005/8/layout/vList2#1"/>
    <dgm:cxn modelId="{94413685-0FD3-42E6-9C23-51C4CB5DEE75}" type="presParOf" srcId="{B2DAFD6E-8AAE-44FD-B427-103BCE281F20}" destId="{649ACD7F-9443-4D63-8305-F665859D4751}" srcOrd="0" destOrd="0" presId="urn:microsoft.com/office/officeart/2005/8/layout/vList2#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8991600" cy="5486400"/>
        <a:chOff x="0" y="0"/>
        <a:chExt cx="8991600" cy="5486400"/>
      </a:xfrm>
    </dsp:grpSpPr>
    <dsp:sp modelId="{338D3EA8-0800-41B7-B799-3ACA5A4D796C}">
      <dsp:nvSpPr>
        <dsp:cNvPr id="3" name="Rectangles 2"/>
        <dsp:cNvSpPr/>
      </dsp:nvSpPr>
      <dsp:spPr bwMode="white">
        <a:xfrm>
          <a:off x="0" y="3311846"/>
          <a:ext cx="8991600" cy="2174554"/>
        </a:xfrm>
        <a:prstGeom prst="rect">
          <a:avLst/>
        </a:prstGeom>
      </dsp:spPr>
      <dsp:style>
        <a:lnRef idx="2">
          <a:schemeClr val="lt1"/>
        </a:lnRef>
        <a:fillRef idx="1">
          <a:schemeClr val="accent1"/>
        </a:fillRef>
        <a:effectRef idx="0">
          <a:scrgbClr r="0" g="0" b="0"/>
        </a:effectRef>
        <a:fontRef idx="minor">
          <a:schemeClr val="lt1"/>
        </a:fontRef>
      </dsp:style>
      <dsp:txBody>
        <a:bodyPr lIns="170688" tIns="170688" rIns="170688" bIns="170688" anchor="ctr"/>
        <a:lstStyle>
          <a:lvl1pPr algn="ctr">
            <a:defRPr sz="2400"/>
          </a:lvl1pPr>
          <a:lvl2pPr marL="171450" indent="-171450" algn="ctr">
            <a:defRPr sz="1800"/>
          </a:lvl2pPr>
          <a:lvl3pPr marL="342900" indent="-171450" algn="ctr">
            <a:defRPr sz="1800"/>
          </a:lvl3pPr>
          <a:lvl4pPr marL="514350" indent="-171450" algn="ctr">
            <a:defRPr sz="1800"/>
          </a:lvl4pPr>
          <a:lvl5pPr marL="685800" indent="-171450" algn="ctr">
            <a:defRPr sz="1800"/>
          </a:lvl5pPr>
          <a:lvl6pPr marL="857250" indent="-171450" algn="ctr">
            <a:defRPr sz="1800"/>
          </a:lvl6pPr>
          <a:lvl7pPr marL="1028700" indent="-171450" algn="ctr">
            <a:defRPr sz="1800"/>
          </a:lvl7pPr>
          <a:lvl8pPr marL="1200150" indent="-171450" algn="ctr">
            <a:defRPr sz="1800"/>
          </a:lvl8pPr>
          <a:lvl9pPr marL="1371600" indent="-171450" algn="ctr">
            <a:defRPr sz="1800"/>
          </a:lvl9pPr>
        </a:lstStyle>
        <a:p>
          <a:pPr lvl="0" rtl="0">
            <a:lnSpc>
              <a:spcPct val="100000"/>
            </a:lnSpc>
            <a:spcBef>
              <a:spcPct val="0"/>
            </a:spcBef>
            <a:spcAft>
              <a:spcPct val="35000"/>
            </a:spcAft>
          </a:pPr>
          <a:r>
            <a:rPr lang="en-US" smtClean="0"/>
            <a:t>The Program is funded by: </a:t>
          </a:r>
          <a:endParaRPr lang="en-US"/>
        </a:p>
      </dsp:txBody>
      <dsp:txXfrm>
        <a:off x="0" y="3311846"/>
        <a:ext cx="8991600" cy="2174554"/>
      </dsp:txXfrm>
    </dsp:sp>
    <dsp:sp modelId="{A3D31D94-949C-4F8A-906F-5E265958A537}">
      <dsp:nvSpPr>
        <dsp:cNvPr id="4" name="Rectangles 3"/>
        <dsp:cNvSpPr/>
      </dsp:nvSpPr>
      <dsp:spPr bwMode="white">
        <a:xfrm>
          <a:off x="0" y="4442614"/>
          <a:ext cx="2997200" cy="1000295"/>
        </a:xfrm>
        <a:prstGeom prst="rect">
          <a:avLst/>
        </a:prstGeom>
      </dsp:spPr>
      <dsp:style>
        <a:lnRef idx="2">
          <a:schemeClr val="accent1">
            <a:alpha val="90000"/>
            <a:tint val="40000"/>
          </a:schemeClr>
        </a:lnRef>
        <a:fillRef idx="1">
          <a:schemeClr val="accent1">
            <a:alpha val="90000"/>
            <a:tint val="40000"/>
          </a:schemeClr>
        </a:fillRef>
        <a:effectRef idx="0">
          <a:scrgbClr r="0" g="0" b="0"/>
        </a:effectRef>
        <a:fontRef idx="minor"/>
      </dsp:style>
      <dsp:txBody>
        <a:bodyPr lIns="177800" tIns="31750" rIns="177800" bIns="31750" anchor="ctr"/>
        <a:lstStyle>
          <a:lvl1pPr algn="ctr">
            <a:defRPr sz="2500"/>
          </a:lvl1pPr>
          <a:lvl2pPr marL="171450" indent="-171450" algn="ctr">
            <a:defRPr sz="1900"/>
          </a:lvl2pPr>
          <a:lvl3pPr marL="342900" indent="-171450" algn="ctr">
            <a:defRPr sz="1900"/>
          </a:lvl3pPr>
          <a:lvl4pPr marL="514350" indent="-171450" algn="ctr">
            <a:defRPr sz="1900"/>
          </a:lvl4pPr>
          <a:lvl5pPr marL="685800" indent="-171450" algn="ctr">
            <a:defRPr sz="1900"/>
          </a:lvl5pPr>
          <a:lvl6pPr marL="857250" indent="-171450" algn="ctr">
            <a:defRPr sz="1900"/>
          </a:lvl6pPr>
          <a:lvl7pPr marL="1028700" indent="-171450" algn="ctr">
            <a:defRPr sz="1900"/>
          </a:lvl7pPr>
          <a:lvl8pPr marL="1200150" indent="-171450" algn="ctr">
            <a:defRPr sz="1900"/>
          </a:lvl8pPr>
          <a:lvl9pPr marL="1371600" indent="-171450" algn="ctr">
            <a:defRPr sz="1900"/>
          </a:lvl9pPr>
        </a:lstStyle>
        <a:p>
          <a:pPr lvl="0" rtl="0">
            <a:lnSpc>
              <a:spcPct val="100000"/>
            </a:lnSpc>
            <a:spcBef>
              <a:spcPct val="0"/>
            </a:spcBef>
            <a:spcAft>
              <a:spcPct val="35000"/>
            </a:spcAft>
          </a:pPr>
          <a:r>
            <a:rPr lang="en-US" i="1" smtClean="0">
              <a:solidFill>
                <a:schemeClr val="dk1"/>
              </a:solidFill>
            </a:rPr>
            <a:t>The Governments of Finland </a:t>
          </a:r>
          <a:endParaRPr lang="en-US">
            <a:solidFill>
              <a:schemeClr val="dk1"/>
            </a:solidFill>
          </a:endParaRPr>
        </a:p>
      </dsp:txBody>
      <dsp:txXfrm>
        <a:off x="0" y="4442614"/>
        <a:ext cx="2997200" cy="1000295"/>
      </dsp:txXfrm>
    </dsp:sp>
    <dsp:sp modelId="{95A67EF2-5557-4E18-A6A9-2E53D8380C8B}">
      <dsp:nvSpPr>
        <dsp:cNvPr id="5" name="Rectangles 4"/>
        <dsp:cNvSpPr/>
      </dsp:nvSpPr>
      <dsp:spPr bwMode="white">
        <a:xfrm>
          <a:off x="2997200" y="4442614"/>
          <a:ext cx="2997200" cy="1000295"/>
        </a:xfrm>
        <a:prstGeom prst="rect">
          <a:avLst/>
        </a:prstGeom>
      </dsp:spPr>
      <dsp:style>
        <a:lnRef idx="2">
          <a:schemeClr val="accent1">
            <a:alpha val="90000"/>
            <a:tint val="40000"/>
          </a:schemeClr>
        </a:lnRef>
        <a:fillRef idx="1">
          <a:schemeClr val="accent1">
            <a:alpha val="90000"/>
            <a:tint val="40000"/>
          </a:schemeClr>
        </a:fillRef>
        <a:effectRef idx="0">
          <a:scrgbClr r="0" g="0" b="0"/>
        </a:effectRef>
        <a:fontRef idx="minor"/>
      </dsp:style>
      <dsp:txBody>
        <a:bodyPr lIns="177800" tIns="31750" rIns="177800" bIns="31750" anchor="ctr"/>
        <a:lstStyle>
          <a:lvl1pPr algn="ctr">
            <a:defRPr sz="2500"/>
          </a:lvl1pPr>
          <a:lvl2pPr marL="171450" indent="-171450" algn="ctr">
            <a:defRPr sz="1900"/>
          </a:lvl2pPr>
          <a:lvl3pPr marL="342900" indent="-171450" algn="ctr">
            <a:defRPr sz="1900"/>
          </a:lvl3pPr>
          <a:lvl4pPr marL="514350" indent="-171450" algn="ctr">
            <a:defRPr sz="1900"/>
          </a:lvl4pPr>
          <a:lvl5pPr marL="685800" indent="-171450" algn="ctr">
            <a:defRPr sz="1900"/>
          </a:lvl5pPr>
          <a:lvl6pPr marL="857250" indent="-171450" algn="ctr">
            <a:defRPr sz="1900"/>
          </a:lvl6pPr>
          <a:lvl7pPr marL="1028700" indent="-171450" algn="ctr">
            <a:defRPr sz="1900"/>
          </a:lvl7pPr>
          <a:lvl8pPr marL="1200150" indent="-171450" algn="ctr">
            <a:defRPr sz="1900"/>
          </a:lvl8pPr>
          <a:lvl9pPr marL="1371600" indent="-171450" algn="ctr">
            <a:defRPr sz="1900"/>
          </a:lvl9pPr>
        </a:lstStyle>
        <a:p>
          <a:pPr lvl="0" rtl="0">
            <a:lnSpc>
              <a:spcPct val="100000"/>
            </a:lnSpc>
            <a:spcBef>
              <a:spcPct val="0"/>
            </a:spcBef>
            <a:spcAft>
              <a:spcPct val="35000"/>
            </a:spcAft>
          </a:pPr>
          <a:r>
            <a:rPr lang="en-US" i="1" smtClean="0">
              <a:solidFill>
                <a:schemeClr val="dk1"/>
              </a:solidFill>
            </a:rPr>
            <a:t>The Governments Ethiopia And </a:t>
          </a:r>
          <a:endParaRPr lang="en-US">
            <a:solidFill>
              <a:schemeClr val="dk1"/>
            </a:solidFill>
          </a:endParaRPr>
        </a:p>
      </dsp:txBody>
      <dsp:txXfrm>
        <a:off x="2997200" y="4442614"/>
        <a:ext cx="2997200" cy="1000295"/>
      </dsp:txXfrm>
    </dsp:sp>
    <dsp:sp modelId="{36834DA6-CD55-4596-935D-22DFD467030C}">
      <dsp:nvSpPr>
        <dsp:cNvPr id="6" name="Rectangles 5"/>
        <dsp:cNvSpPr/>
      </dsp:nvSpPr>
      <dsp:spPr bwMode="white">
        <a:xfrm>
          <a:off x="5994400" y="4442614"/>
          <a:ext cx="2997200" cy="1000295"/>
        </a:xfrm>
        <a:prstGeom prst="rect">
          <a:avLst/>
        </a:prstGeom>
      </dsp:spPr>
      <dsp:style>
        <a:lnRef idx="2">
          <a:schemeClr val="accent1">
            <a:alpha val="90000"/>
            <a:tint val="40000"/>
          </a:schemeClr>
        </a:lnRef>
        <a:fillRef idx="1">
          <a:schemeClr val="accent1">
            <a:alpha val="90000"/>
            <a:tint val="40000"/>
          </a:schemeClr>
        </a:fillRef>
        <a:effectRef idx="0">
          <a:scrgbClr r="0" g="0" b="0"/>
        </a:effectRef>
        <a:fontRef idx="minor"/>
      </dsp:style>
      <dsp:txBody>
        <a:bodyPr lIns="177800" tIns="31750" rIns="177800" bIns="31750" anchor="ctr"/>
        <a:lstStyle>
          <a:lvl1pPr algn="ctr">
            <a:defRPr sz="2500"/>
          </a:lvl1pPr>
          <a:lvl2pPr marL="171450" indent="-171450" algn="ctr">
            <a:defRPr sz="1900"/>
          </a:lvl2pPr>
          <a:lvl3pPr marL="342900" indent="-171450" algn="ctr">
            <a:defRPr sz="1900"/>
          </a:lvl3pPr>
          <a:lvl4pPr marL="514350" indent="-171450" algn="ctr">
            <a:defRPr sz="1900"/>
          </a:lvl4pPr>
          <a:lvl5pPr marL="685800" indent="-171450" algn="ctr">
            <a:defRPr sz="1900"/>
          </a:lvl5pPr>
          <a:lvl6pPr marL="857250" indent="-171450" algn="ctr">
            <a:defRPr sz="1900"/>
          </a:lvl6pPr>
          <a:lvl7pPr marL="1028700" indent="-171450" algn="ctr">
            <a:defRPr sz="1900"/>
          </a:lvl7pPr>
          <a:lvl8pPr marL="1200150" indent="-171450" algn="ctr">
            <a:defRPr sz="1900"/>
          </a:lvl8pPr>
          <a:lvl9pPr marL="1371600" indent="-171450" algn="ctr">
            <a:defRPr sz="1900"/>
          </a:lvl9pPr>
        </a:lstStyle>
        <a:p>
          <a:pPr lvl="0" rtl="0">
            <a:lnSpc>
              <a:spcPct val="100000"/>
            </a:lnSpc>
            <a:spcBef>
              <a:spcPct val="0"/>
            </a:spcBef>
            <a:spcAft>
              <a:spcPct val="35000"/>
            </a:spcAft>
          </a:pPr>
          <a:r>
            <a:rPr lang="en-US" i="1" smtClean="0">
              <a:solidFill>
                <a:schemeClr val="dk1"/>
              </a:solidFill>
            </a:rPr>
            <a:t>Project Beneficiaries</a:t>
          </a:r>
          <a:r>
            <a:rPr lang="en-US" smtClean="0">
              <a:solidFill>
                <a:schemeClr val="dk1"/>
              </a:solidFill>
            </a:rPr>
            <a:t>.</a:t>
          </a:r>
          <a:endParaRPr lang="en-US">
            <a:solidFill>
              <a:schemeClr val="dk1"/>
            </a:solidFill>
          </a:endParaRPr>
        </a:p>
      </dsp:txBody>
      <dsp:txXfrm>
        <a:off x="5994400" y="4442614"/>
        <a:ext cx="2997200" cy="1000295"/>
      </dsp:txXfrm>
    </dsp:sp>
    <dsp:sp modelId="{AE1BB43C-FF4B-438F-856B-30FC4E374B1A}">
      <dsp:nvSpPr>
        <dsp:cNvPr id="7" name="Up Arrow Callout 6"/>
        <dsp:cNvSpPr/>
      </dsp:nvSpPr>
      <dsp:spPr bwMode="white">
        <a:xfrm rot="10800000">
          <a:off x="0" y="0"/>
          <a:ext cx="8991600" cy="3344464"/>
        </a:xfrm>
        <a:prstGeom prst="upArrowCallout">
          <a:avLst/>
        </a:prstGeom>
      </dsp:spPr>
      <dsp:style>
        <a:lnRef idx="2">
          <a:schemeClr val="lt1"/>
        </a:lnRef>
        <a:fillRef idx="1">
          <a:schemeClr val="accent1"/>
        </a:fillRef>
        <a:effectRef idx="0">
          <a:scrgbClr r="0" g="0" b="0"/>
        </a:effectRef>
        <a:fontRef idx="minor">
          <a:schemeClr val="lt1"/>
        </a:fontRef>
      </dsp:style>
      <dsp:txBody>
        <a:bodyPr rot="10800000" lIns="170688" tIns="170688" rIns="170688" bIns="170688" anchor="ctr"/>
        <a:lstStyle>
          <a:lvl1pPr algn="ctr">
            <a:defRPr sz="2400"/>
          </a:lvl1pPr>
          <a:lvl2pPr marL="171450" indent="-171450" algn="ctr">
            <a:defRPr sz="1800"/>
          </a:lvl2pPr>
          <a:lvl3pPr marL="342900" indent="-171450" algn="ctr">
            <a:defRPr sz="1800"/>
          </a:lvl3pPr>
          <a:lvl4pPr marL="514350" indent="-171450" algn="ctr">
            <a:defRPr sz="1800"/>
          </a:lvl4pPr>
          <a:lvl5pPr marL="685800" indent="-171450" algn="ctr">
            <a:defRPr sz="1800"/>
          </a:lvl5pPr>
          <a:lvl6pPr marL="857250" indent="-171450" algn="ctr">
            <a:defRPr sz="1800"/>
          </a:lvl6pPr>
          <a:lvl7pPr marL="1028700" indent="-171450" algn="ctr">
            <a:defRPr sz="1800"/>
          </a:lvl7pPr>
          <a:lvl8pPr marL="1200150" indent="-171450" algn="ctr">
            <a:defRPr sz="1800"/>
          </a:lvl8pPr>
          <a:lvl9pPr marL="1371600" indent="-171450" algn="ctr">
            <a:defRPr sz="1800"/>
          </a:lvl9pPr>
        </a:lstStyle>
        <a:p>
          <a:pPr lvl="0" rtl="0">
            <a:lnSpc>
              <a:spcPct val="100000"/>
            </a:lnSpc>
            <a:spcBef>
              <a:spcPct val="0"/>
            </a:spcBef>
            <a:spcAft>
              <a:spcPct val="35000"/>
            </a:spcAft>
          </a:pPr>
          <a:r>
            <a:rPr lang="en-US" smtClean="0"/>
            <a:t>The Community-led Accelerated WASH (COWASH) project was established to promote the efficient use of CMP (Community Managed Project) financing for rural WASH development. It is conducted under the umbrella of the country’s One WASH national program.</a:t>
          </a:r>
          <a:endParaRPr lang="en-US"/>
        </a:p>
      </dsp:txBody>
      <dsp:txXfrm rot="10800000">
        <a:off x="0" y="0"/>
        <a:ext cx="8991600" cy="3344464"/>
      </dsp:txXfrm>
    </dsp:sp>
  </dsp:spTree>
</dsp:drawing>
</file>

<file path=ppt/diagrams/drawing10.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8915400" cy="4953000"/>
        <a:chOff x="0" y="0"/>
        <a:chExt cx="8915400" cy="4953000"/>
      </a:xfrm>
    </dsp:grpSpPr>
    <dsp:sp modelId="{9D1B1ACB-66B5-43F2-A313-E64BF0C3961A}">
      <dsp:nvSpPr>
        <dsp:cNvPr id="3" name="Rounded Rectangle 2"/>
        <dsp:cNvSpPr/>
      </dsp:nvSpPr>
      <dsp:spPr bwMode="white">
        <a:xfrm>
          <a:off x="0" y="0"/>
          <a:ext cx="8915400" cy="4953000"/>
        </a:xfrm>
        <a:prstGeom prst="roundRect">
          <a:avLst>
            <a:gd name="adj" fmla="val 10000"/>
          </a:avLst>
        </a:prstGeom>
      </dsp:spPr>
      <dsp:style>
        <a:lnRef idx="0">
          <a:schemeClr val="lt1"/>
        </a:lnRef>
        <a:fillRef idx="3">
          <a:schemeClr val="accent1"/>
        </a:fillRef>
        <a:effectRef idx="3">
          <a:scrgbClr r="0" g="0" b="0"/>
        </a:effectRef>
        <a:fontRef idx="minor">
          <a:schemeClr val="lt1"/>
        </a:fontRef>
      </dsp:style>
      <dsp:txBody>
        <a:bodyPr lIns="106680" tIns="106680" rIns="106680" bIns="106680" anchor="t"/>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gn="l" rtl="0">
            <a:lnSpc>
              <a:spcPct val="100000"/>
            </a:lnSpc>
            <a:spcBef>
              <a:spcPct val="0"/>
            </a:spcBef>
            <a:spcAft>
              <a:spcPct val="35000"/>
            </a:spcAft>
          </a:pPr>
          <a:r>
            <a:rPr lang="en-US" sz="2800" b="1" u="none" dirty="0" smtClean="0"/>
            <a:t>Safe Climate Resilient Community Water Supply</a:t>
          </a:r>
          <a:endParaRPr lang="en-US" sz="2800" u="none" dirty="0"/>
        </a:p>
        <a:p>
          <a:pPr marL="228600" lvl="1" indent="-228600" algn="just" rtl="0">
            <a:lnSpc>
              <a:spcPct val="100000"/>
            </a:lnSpc>
            <a:spcBef>
              <a:spcPct val="0"/>
            </a:spcBef>
            <a:spcAft>
              <a:spcPct val="15000"/>
            </a:spcAft>
            <a:buChar char="•"/>
          </a:pPr>
          <a:r>
            <a:rPr lang="en-US" sz="2400" b="1" dirty="0" smtClean="0"/>
            <a:t>So far</a:t>
          </a:r>
          <a:r>
            <a:rPr lang="en-US" sz="2800" dirty="0" smtClean="0"/>
            <a:t>, </a:t>
          </a:r>
          <a:r>
            <a:rPr lang="en-US" sz="2400" b="1" i="1" dirty="0" smtClean="0"/>
            <a:t>131 (125 new &amp; 6 rehabilitation) community improved water supply schemes have been completed in the rural parts of the seven project </a:t>
          </a:r>
          <a:r>
            <a:rPr lang="en-US" sz="2400" b="1" i="1" dirty="0" err="1" smtClean="0"/>
            <a:t>Woredas</a:t>
          </a:r>
          <a:r>
            <a:rPr lang="en-US" sz="2400" b="1" i="1" dirty="0" smtClean="0"/>
            <a:t> and brought the following achievements. </a:t>
          </a:r>
          <a:endParaRPr lang="en-US" sz="2800" dirty="0"/>
        </a:p>
      </dsp:txBody>
      <dsp:txXfrm>
        <a:off x="0" y="0"/>
        <a:ext cx="8915400" cy="4953000"/>
      </dsp:txXfrm>
    </dsp:sp>
  </dsp:spTree>
</dsp:drawing>
</file>

<file path=ppt/diagrams/drawing1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8229600" cy="582613"/>
        <a:chOff x="0" y="0"/>
        <a:chExt cx="8229600" cy="582613"/>
      </a:xfrm>
    </dsp:grpSpPr>
    <dsp:sp modelId="{103A530E-F9A9-4041-A712-06FDAE512CF6}">
      <dsp:nvSpPr>
        <dsp:cNvPr id="3" name="Rounded Rectangle 2"/>
        <dsp:cNvSpPr/>
      </dsp:nvSpPr>
      <dsp:spPr bwMode="white">
        <a:xfrm>
          <a:off x="0" y="0"/>
          <a:ext cx="8229600" cy="582613"/>
        </a:xfrm>
        <a:prstGeom prst="roundRect">
          <a:avLst/>
        </a:prstGeom>
      </dsp:spPr>
      <dsp:style>
        <a:lnRef idx="2">
          <a:schemeClr val="lt1"/>
        </a:lnRef>
        <a:fillRef idx="1">
          <a:schemeClr val="accent1"/>
        </a:fillRef>
        <a:effectRef idx="0">
          <a:scrgbClr r="0" g="0" b="0"/>
        </a:effectRef>
        <a:fontRef idx="minor">
          <a:schemeClr val="lt1"/>
        </a:fontRef>
      </dsp:style>
      <dsp:txBody>
        <a:bodyPr vert="horz" wrap="square" lIns="121920" tIns="121920" rIns="121920" bIns="121920" anchor="ctr"/>
        <a:lstStyle>
          <a:lvl1pPr algn="l">
            <a:defRPr sz="500"/>
          </a:lvl1pPr>
          <a:lvl2pPr marL="57150" indent="-57150" algn="l">
            <a:defRPr sz="300"/>
          </a:lvl2pPr>
          <a:lvl3pPr marL="114300" indent="-57150" algn="l">
            <a:defRPr sz="300"/>
          </a:lvl3pPr>
          <a:lvl4pPr marL="171450" indent="-57150" algn="l">
            <a:defRPr sz="300"/>
          </a:lvl4pPr>
          <a:lvl5pPr marL="228600" indent="-57150" algn="l">
            <a:defRPr sz="300"/>
          </a:lvl5pPr>
          <a:lvl6pPr marL="285750" indent="-57150" algn="l">
            <a:defRPr sz="300"/>
          </a:lvl6pPr>
          <a:lvl7pPr marL="342900" indent="-57150" algn="l">
            <a:defRPr sz="300"/>
          </a:lvl7pPr>
          <a:lvl8pPr marL="400050" indent="-57150" algn="l">
            <a:defRPr sz="300"/>
          </a:lvl8pPr>
          <a:lvl9pPr marL="457200" indent="-57150" algn="l">
            <a:defRPr sz="300"/>
          </a:lvl9pPr>
        </a:lstStyle>
        <a:p>
          <a:pPr lvl="0" rtl="0">
            <a:lnSpc>
              <a:spcPct val="100000"/>
            </a:lnSpc>
            <a:spcBef>
              <a:spcPct val="0"/>
            </a:spcBef>
            <a:spcAft>
              <a:spcPct val="35000"/>
            </a:spcAft>
          </a:pPr>
          <a:r>
            <a:rPr lang="en-US" sz="3200" smtClean="0"/>
            <a:t>Major Achievements ... Cont’d</a:t>
          </a:r>
          <a:endParaRPr lang="en-US" sz="3200"/>
        </a:p>
      </dsp:txBody>
      <dsp:txXfrm>
        <a:off x="0" y="0"/>
        <a:ext cx="8229600" cy="582613"/>
      </dsp:txXfrm>
    </dsp:sp>
  </dsp:spTree>
</dsp:drawing>
</file>

<file path=ppt/diagrams/drawing12.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8382000" cy="824230"/>
        <a:chOff x="0" y="0"/>
        <a:chExt cx="8382000" cy="824230"/>
      </a:xfrm>
    </dsp:grpSpPr>
    <dsp:sp modelId="{C969E837-862D-4F46-92FF-CCCE4F6346D6}">
      <dsp:nvSpPr>
        <dsp:cNvPr id="3" name="Rounded Rectangle 2"/>
        <dsp:cNvSpPr/>
      </dsp:nvSpPr>
      <dsp:spPr bwMode="white">
        <a:xfrm>
          <a:off x="0" y="0"/>
          <a:ext cx="8382000" cy="824230"/>
        </a:xfrm>
        <a:prstGeom prst="roundRect">
          <a:avLst/>
        </a:prstGeom>
      </dsp:spPr>
      <dsp:style>
        <a:lnRef idx="2">
          <a:schemeClr val="lt1"/>
        </a:lnRef>
        <a:fillRef idx="1">
          <a:schemeClr val="accent1"/>
        </a:fillRef>
        <a:effectRef idx="0">
          <a:scrgbClr r="0" g="0" b="0"/>
        </a:effectRef>
        <a:fontRef idx="minor">
          <a:schemeClr val="lt1"/>
        </a:fontRef>
      </dsp:style>
      <dsp:txBody>
        <a:bodyPr vert="horz" wrap="square" lIns="106680" tIns="106680" rIns="106680" bIns="106680" anchor="ctr"/>
        <a:lstStyle>
          <a:lvl1pPr algn="l">
            <a:defRPr sz="500"/>
          </a:lvl1pPr>
          <a:lvl2pPr marL="57150" indent="-57150" algn="l">
            <a:defRPr sz="300"/>
          </a:lvl2pPr>
          <a:lvl3pPr marL="114300" indent="-57150" algn="l">
            <a:defRPr sz="300"/>
          </a:lvl3pPr>
          <a:lvl4pPr marL="171450" indent="-57150" algn="l">
            <a:defRPr sz="300"/>
          </a:lvl4pPr>
          <a:lvl5pPr marL="228600" indent="-57150" algn="l">
            <a:defRPr sz="300"/>
          </a:lvl5pPr>
          <a:lvl6pPr marL="285750" indent="-57150" algn="l">
            <a:defRPr sz="300"/>
          </a:lvl6pPr>
          <a:lvl7pPr marL="342900" indent="-57150" algn="l">
            <a:defRPr sz="300"/>
          </a:lvl7pPr>
          <a:lvl8pPr marL="400050" indent="-57150" algn="l">
            <a:defRPr sz="300"/>
          </a:lvl8pPr>
          <a:lvl9pPr marL="457200" indent="-57150" algn="l">
            <a:defRPr sz="300"/>
          </a:lvl9pPr>
        </a:lstStyle>
        <a:p>
          <a:pPr lvl="0" rtl="0">
            <a:lnSpc>
              <a:spcPct val="100000"/>
            </a:lnSpc>
            <a:spcBef>
              <a:spcPct val="0"/>
            </a:spcBef>
            <a:spcAft>
              <a:spcPct val="35000"/>
            </a:spcAft>
          </a:pPr>
          <a:r>
            <a:rPr lang="en-US" sz="2800" b="1" dirty="0" smtClean="0"/>
            <a:t>No. of New Community Water Supply Schemes Constructed by COWASH IV by </a:t>
          </a:r>
          <a:r>
            <a:rPr lang="en-US" sz="2800" b="1" dirty="0" smtClean="0">
              <a:solidFill>
                <a:srgbClr val="FF0000"/>
              </a:solidFill>
            </a:rPr>
            <a:t>Technology</a:t>
          </a:r>
          <a:endParaRPr lang="en-US" sz="2800" dirty="0"/>
        </a:p>
      </dsp:txBody>
      <dsp:txXfrm>
        <a:off x="0" y="0"/>
        <a:ext cx="8382000" cy="824230"/>
      </dsp:txXfrm>
    </dsp:sp>
  </dsp:spTree>
</dsp:drawing>
</file>

<file path=ppt/diagrams/drawing13.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8229600" cy="723900"/>
        <a:chOff x="0" y="0"/>
        <a:chExt cx="8229600" cy="723900"/>
      </a:xfrm>
    </dsp:grpSpPr>
    <dsp:sp modelId="{16F08BC5-C937-49A6-8B0E-5918095C24E6}">
      <dsp:nvSpPr>
        <dsp:cNvPr id="3" name="Rounded Rectangle 2"/>
        <dsp:cNvSpPr/>
      </dsp:nvSpPr>
      <dsp:spPr bwMode="white">
        <a:xfrm>
          <a:off x="0" y="0"/>
          <a:ext cx="8229600" cy="723900"/>
        </a:xfrm>
        <a:prstGeom prst="roundRect">
          <a:avLst/>
        </a:prstGeom>
      </dsp:spPr>
      <dsp:style>
        <a:lnRef idx="2">
          <a:schemeClr val="lt1"/>
        </a:lnRef>
        <a:fillRef idx="1">
          <a:schemeClr val="accent1"/>
        </a:fillRef>
        <a:effectRef idx="0">
          <a:scrgbClr r="0" g="0" b="0"/>
        </a:effectRef>
        <a:fontRef idx="minor">
          <a:schemeClr val="lt1"/>
        </a:fontRef>
      </dsp:style>
      <dsp:txBody>
        <a:bodyPr lIns="137160" tIns="137160" rIns="137160" bIns="137160" anchor="ctr"/>
        <a:lstStyle>
          <a:lvl1pPr algn="l">
            <a:defRPr sz="500"/>
          </a:lvl1pPr>
          <a:lvl2pPr marL="57150" indent="-57150" algn="l">
            <a:defRPr sz="300"/>
          </a:lvl2pPr>
          <a:lvl3pPr marL="114300" indent="-57150" algn="l">
            <a:defRPr sz="300"/>
          </a:lvl3pPr>
          <a:lvl4pPr marL="171450" indent="-57150" algn="l">
            <a:defRPr sz="300"/>
          </a:lvl4pPr>
          <a:lvl5pPr marL="228600" indent="-57150" algn="l">
            <a:defRPr sz="300"/>
          </a:lvl5pPr>
          <a:lvl6pPr marL="285750" indent="-57150" algn="l">
            <a:defRPr sz="300"/>
          </a:lvl6pPr>
          <a:lvl7pPr marL="342900" indent="-57150" algn="l">
            <a:defRPr sz="300"/>
          </a:lvl7pPr>
          <a:lvl8pPr marL="400050" indent="-57150" algn="l">
            <a:defRPr sz="300"/>
          </a:lvl8pPr>
          <a:lvl9pPr marL="457200" indent="-57150" algn="l">
            <a:defRPr sz="300"/>
          </a:lvl9pPr>
        </a:lstStyle>
        <a:p>
          <a:pPr lvl="0" rtl="0">
            <a:lnSpc>
              <a:spcPct val="100000"/>
            </a:lnSpc>
            <a:spcBef>
              <a:spcPct val="0"/>
            </a:spcBef>
            <a:spcAft>
              <a:spcPct val="35000"/>
            </a:spcAft>
          </a:pPr>
          <a:r>
            <a:rPr lang="en-US" sz="3600" b="1" dirty="0" err="1" smtClean="0"/>
            <a:t>Beneficieries</a:t>
          </a:r>
          <a:r>
            <a:rPr lang="en-US" sz="3600" b="1" dirty="0" smtClean="0"/>
            <a:t>.... </a:t>
          </a:r>
          <a:endParaRPr lang="en-US" sz="3600" b="1" dirty="0"/>
        </a:p>
      </dsp:txBody>
      <dsp:txXfrm>
        <a:off x="0" y="0"/>
        <a:ext cx="8229600" cy="723900"/>
      </dsp:txXfrm>
    </dsp:sp>
  </dsp:spTree>
</dsp:drawing>
</file>

<file path=ppt/diagrams/drawing14.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8382000" cy="868680"/>
        <a:chOff x="0" y="0"/>
        <a:chExt cx="8382000" cy="868680"/>
      </a:xfrm>
    </dsp:grpSpPr>
    <dsp:sp modelId="{94AAD197-9A5B-4445-A05C-0CCDEFABE850}">
      <dsp:nvSpPr>
        <dsp:cNvPr id="3" name="Rounded Rectangle 2"/>
        <dsp:cNvSpPr/>
      </dsp:nvSpPr>
      <dsp:spPr bwMode="white">
        <a:xfrm>
          <a:off x="0" y="0"/>
          <a:ext cx="8382000" cy="868680"/>
        </a:xfrm>
        <a:prstGeom prst="roundRect">
          <a:avLst/>
        </a:prstGeom>
      </dsp:spPr>
      <dsp:style>
        <a:lnRef idx="2">
          <a:schemeClr val="lt1"/>
        </a:lnRef>
        <a:fillRef idx="1">
          <a:schemeClr val="accent1"/>
        </a:fillRef>
        <a:effectRef idx="0">
          <a:scrgbClr r="0" g="0" b="0"/>
        </a:effectRef>
        <a:fontRef idx="minor">
          <a:schemeClr val="lt1"/>
        </a:fontRef>
      </dsp:style>
      <dsp:txBody>
        <a:bodyPr lIns="91439" tIns="91439" rIns="91439" bIns="91439" anchor="ctr"/>
        <a:lstStyle>
          <a:lvl1pPr algn="l">
            <a:defRPr sz="500"/>
          </a:lvl1pPr>
          <a:lvl2pPr marL="57150" indent="-57150" algn="l">
            <a:defRPr sz="300"/>
          </a:lvl2pPr>
          <a:lvl3pPr marL="114300" indent="-57150" algn="l">
            <a:defRPr sz="300"/>
          </a:lvl3pPr>
          <a:lvl4pPr marL="171450" indent="-57150" algn="l">
            <a:defRPr sz="300"/>
          </a:lvl4pPr>
          <a:lvl5pPr marL="228600" indent="-57150" algn="l">
            <a:defRPr sz="300"/>
          </a:lvl5pPr>
          <a:lvl6pPr marL="285750" indent="-57150" algn="l">
            <a:defRPr sz="300"/>
          </a:lvl6pPr>
          <a:lvl7pPr marL="342900" indent="-57150" algn="l">
            <a:defRPr sz="300"/>
          </a:lvl7pPr>
          <a:lvl8pPr marL="400050" indent="-57150" algn="l">
            <a:defRPr sz="300"/>
          </a:lvl8pPr>
          <a:lvl9pPr marL="457200" indent="-57150" algn="l">
            <a:defRPr sz="300"/>
          </a:lvl9pPr>
        </a:lstStyle>
        <a:p>
          <a:pPr lvl="0" algn="l" rtl="0">
            <a:lnSpc>
              <a:spcPct val="100000"/>
            </a:lnSpc>
            <a:spcBef>
              <a:spcPct val="0"/>
            </a:spcBef>
            <a:spcAft>
              <a:spcPct val="35000"/>
            </a:spcAft>
          </a:pPr>
          <a:endParaRPr lang="en-US" sz="2400" b="1" dirty="0" smtClean="0"/>
        </a:p>
        <a:p>
          <a:pPr lvl="0" algn="l" rtl="0">
            <a:lnSpc>
              <a:spcPct val="100000"/>
            </a:lnSpc>
            <a:spcBef>
              <a:spcPct val="0"/>
            </a:spcBef>
            <a:spcAft>
              <a:spcPct val="35000"/>
            </a:spcAft>
          </a:pPr>
          <a:r>
            <a:rPr lang="en-US" sz="2400" b="1" dirty="0" smtClean="0"/>
            <a:t>COWASH IV Beneficiary Households (HHs) having access to Improved Latrines  </a:t>
          </a:r>
          <a:br>
            <a:rPr lang="en-US" sz="2400" b="1" dirty="0" smtClean="0"/>
          </a:br>
          <a:endParaRPr lang="en-US" sz="2400" b="1" dirty="0"/>
        </a:p>
      </dsp:txBody>
      <dsp:txXfrm>
        <a:off x="0" y="0"/>
        <a:ext cx="8382000" cy="868680"/>
      </dsp:txXfrm>
    </dsp:sp>
  </dsp:spTree>
</dsp:drawing>
</file>

<file path=ppt/diagrams/drawing15.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8863330" cy="1028700"/>
        <a:chOff x="0" y="0"/>
        <a:chExt cx="8863330" cy="1028700"/>
      </a:xfrm>
    </dsp:grpSpPr>
    <dsp:sp modelId="{8E90FD25-CA95-44CD-97F5-D85D0D6CDEA4}">
      <dsp:nvSpPr>
        <dsp:cNvPr id="3" name="Rounded Rectangle 2"/>
        <dsp:cNvSpPr/>
      </dsp:nvSpPr>
      <dsp:spPr bwMode="white">
        <a:xfrm>
          <a:off x="0" y="8910"/>
          <a:ext cx="8863330" cy="1010880"/>
        </a:xfrm>
        <a:prstGeom prst="roundRect">
          <a:avLst/>
        </a:prstGeom>
      </dsp:spPr>
      <dsp:style>
        <a:lnRef idx="2">
          <a:schemeClr val="lt1"/>
        </a:lnRef>
        <a:fillRef idx="1">
          <a:schemeClr val="accent1"/>
        </a:fillRef>
        <a:effectRef idx="0">
          <a:scrgbClr r="0" g="0" b="0"/>
        </a:effectRef>
        <a:fontRef idx="minor">
          <a:schemeClr val="lt1"/>
        </a:fontRef>
      </dsp:style>
      <dsp:txBody>
        <a:bodyPr vert="horz" wrap="square" lIns="121920" tIns="121920" rIns="121920" bIns="121920" anchor="ctr"/>
        <a:lstStyle>
          <a:lvl1pPr algn="l">
            <a:defRPr sz="5400"/>
          </a:lvl1pPr>
          <a:lvl2pPr marL="285750" indent="-285750" algn="l">
            <a:defRPr sz="4200"/>
          </a:lvl2pPr>
          <a:lvl3pPr marL="571500" indent="-285750" algn="l">
            <a:defRPr sz="4200"/>
          </a:lvl3pPr>
          <a:lvl4pPr marL="857250" indent="-285750" algn="l">
            <a:defRPr sz="4200"/>
          </a:lvl4pPr>
          <a:lvl5pPr marL="1143000" indent="-285750" algn="l">
            <a:defRPr sz="4200"/>
          </a:lvl5pPr>
          <a:lvl6pPr marL="1428750" indent="-285750" algn="l">
            <a:defRPr sz="4200"/>
          </a:lvl6pPr>
          <a:lvl7pPr marL="1714500" indent="-285750" algn="l">
            <a:defRPr sz="4200"/>
          </a:lvl7pPr>
          <a:lvl8pPr marL="2000250" indent="-285750" algn="l">
            <a:defRPr sz="4200"/>
          </a:lvl8pPr>
          <a:lvl9pPr marL="2286000" indent="-285750" algn="l">
            <a:defRPr sz="4200"/>
          </a:lvl9pPr>
        </a:lstStyle>
        <a:p>
          <a:pPr lvl="0" algn="just" rtl="0">
            <a:lnSpc>
              <a:spcPct val="100000"/>
            </a:lnSpc>
            <a:spcBef>
              <a:spcPct val="0"/>
            </a:spcBef>
            <a:spcAft>
              <a:spcPct val="35000"/>
            </a:spcAft>
          </a:pPr>
          <a:r>
            <a:rPr lang="en-US" sz="3200" b="1" dirty="0" smtClean="0"/>
            <a:t>Hand Washing Practices with Soap &amp; Water</a:t>
          </a:r>
          <a:endParaRPr lang="en-US" sz="3200" b="1" dirty="0"/>
        </a:p>
      </dsp:txBody>
      <dsp:txXfrm>
        <a:off x="0" y="8910"/>
        <a:ext cx="8863330" cy="1010880"/>
      </dsp:txXfrm>
    </dsp:sp>
  </dsp:spTree>
</dsp:drawing>
</file>

<file path=ppt/diagrams/drawing16.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8229600" cy="4953000"/>
        <a:chOff x="0" y="0"/>
        <a:chExt cx="8229600" cy="4953000"/>
      </a:xfrm>
    </dsp:grpSpPr>
    <dsp:sp modelId="{504B3B5A-CF22-4BDA-B70C-460E0085F985}">
      <dsp:nvSpPr>
        <dsp:cNvPr id="3" name="Notched Right Arrow 2"/>
        <dsp:cNvSpPr/>
      </dsp:nvSpPr>
      <dsp:spPr bwMode="white">
        <a:xfrm>
          <a:off x="0" y="1485900"/>
          <a:ext cx="8229600" cy="1981200"/>
        </a:xfrm>
        <a:prstGeom prst="notchedRightArrow">
          <a:avLst/>
        </a:prstGeom>
      </dsp:spPr>
      <dsp:style>
        <a:lnRef idx="0">
          <a:schemeClr val="accent1"/>
        </a:lnRef>
        <a:fillRef idx="1">
          <a:schemeClr val="accent1">
            <a:tint val="40000"/>
          </a:schemeClr>
        </a:fillRef>
        <a:effectRef idx="0">
          <a:scrgbClr r="0" g="0" b="0"/>
        </a:effectRef>
        <a:fontRef idx="minor"/>
      </dsp:style>
      <dsp:txXfrm>
        <a:off x="0" y="1485900"/>
        <a:ext cx="8229600" cy="1981200"/>
      </dsp:txXfrm>
    </dsp:sp>
    <dsp:sp modelId="{9543F457-F60A-45C4-9CF9-7983B3F06E8F}">
      <dsp:nvSpPr>
        <dsp:cNvPr id="4" name="Rectangles 3"/>
        <dsp:cNvSpPr/>
      </dsp:nvSpPr>
      <dsp:spPr bwMode="white">
        <a:xfrm>
          <a:off x="0" y="0"/>
          <a:ext cx="7406640" cy="1981200"/>
        </a:xfrm>
        <a:prstGeom prst="rect">
          <a:avLst/>
        </a:prstGeom>
      </dsp:spPr>
      <dsp:style>
        <a:lnRef idx="0">
          <a:schemeClr val="dk1">
            <a:alpha val="0"/>
          </a:schemeClr>
        </a:lnRef>
        <a:fillRef idx="0">
          <a:schemeClr val="lt1">
            <a:alpha val="0"/>
          </a:schemeClr>
        </a:fillRef>
        <a:effectRef idx="0">
          <a:scrgbClr r="0" g="0" b="0"/>
        </a:effectRef>
        <a:fontRef idx="minor"/>
      </dsp:style>
      <dsp:txBody>
        <a:bodyPr vert="horz" wrap="square" lIns="113792" tIns="113792" rIns="113792" bIns="113792" anchor="b"/>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gn="just" rtl="0">
            <a:lnSpc>
              <a:spcPct val="100000"/>
            </a:lnSpc>
            <a:spcBef>
              <a:spcPct val="0"/>
            </a:spcBef>
            <a:spcAft>
              <a:spcPct val="35000"/>
            </a:spcAft>
          </a:pPr>
          <a:endParaRPr lang="en-US" sz="1600" b="1" dirty="0">
            <a:solidFill>
              <a:schemeClr val="tx1"/>
            </a:solidFill>
          </a:endParaRPr>
        </a:p>
        <a:p>
          <a:pPr marL="171450" lvl="1" indent="-171450" algn="just" rtl="0">
            <a:lnSpc>
              <a:spcPct val="100000"/>
            </a:lnSpc>
            <a:spcBef>
              <a:spcPct val="0"/>
            </a:spcBef>
            <a:spcAft>
              <a:spcPct val="15000"/>
            </a:spcAft>
            <a:buChar char="•"/>
          </a:pPr>
          <a:r>
            <a:rPr lang="en-US" sz="1800" b="1" dirty="0" smtClean="0">
              <a:solidFill>
                <a:schemeClr val="tx1"/>
              </a:solidFill>
            </a:rPr>
            <a:t>The project is giving emphasis to improving hand hygiene practices in the rural areas of the project </a:t>
          </a:r>
          <a:r>
            <a:rPr lang="en-US" sz="1800" b="1" dirty="0" err="1" smtClean="0">
              <a:solidFill>
                <a:schemeClr val="tx1"/>
              </a:solidFill>
            </a:rPr>
            <a:t>woredas</a:t>
          </a:r>
          <a:r>
            <a:rPr lang="en-US" sz="1800" b="1" dirty="0" smtClean="0">
              <a:solidFill>
                <a:schemeClr val="tx1"/>
              </a:solidFill>
            </a:rPr>
            <a:t>. </a:t>
          </a:r>
          <a:endParaRPr lang="en-US" sz="1800" b="1" dirty="0">
            <a:solidFill>
              <a:schemeClr val="tx1"/>
            </a:solidFill>
          </a:endParaRPr>
        </a:p>
        <a:p>
          <a:pPr marL="171450" lvl="1" indent="-171450" algn="just" rtl="0">
            <a:lnSpc>
              <a:spcPct val="100000"/>
            </a:lnSpc>
            <a:spcBef>
              <a:spcPct val="0"/>
            </a:spcBef>
            <a:spcAft>
              <a:spcPct val="15000"/>
            </a:spcAft>
            <a:buChar char="•"/>
          </a:pPr>
          <a:endParaRPr lang="en-US" sz="1800" b="1" dirty="0">
            <a:solidFill>
              <a:schemeClr val="tx1"/>
            </a:solidFill>
          </a:endParaRPr>
        </a:p>
        <a:p>
          <a:pPr marL="171450" lvl="1" indent="-171450" algn="just" rtl="0">
            <a:lnSpc>
              <a:spcPct val="100000"/>
            </a:lnSpc>
            <a:spcBef>
              <a:spcPct val="0"/>
            </a:spcBef>
            <a:spcAft>
              <a:spcPct val="15000"/>
            </a:spcAft>
            <a:buChar char="•"/>
          </a:pPr>
          <a:r>
            <a:rPr lang="en-US" sz="1800" b="1" dirty="0" smtClean="0">
              <a:solidFill>
                <a:schemeClr val="tx1"/>
              </a:solidFill>
            </a:rPr>
            <a:t>Every community water supply beneficiary household is expected to install designated hand washing facilities at their premises and practice good hand hygiene behavior. </a:t>
          </a:r>
          <a:endParaRPr lang="en-US" sz="1800" b="1" dirty="0">
            <a:solidFill>
              <a:schemeClr val="tx1"/>
            </a:solidFill>
          </a:endParaRPr>
        </a:p>
      </dsp:txBody>
      <dsp:txXfrm>
        <a:off x="0" y="0"/>
        <a:ext cx="7406640" cy="1981200"/>
      </dsp:txXfrm>
    </dsp:sp>
    <dsp:sp modelId="{E4942636-1521-4FD6-8A57-886CB60333F1}">
      <dsp:nvSpPr>
        <dsp:cNvPr id="5" name="Oval 4"/>
        <dsp:cNvSpPr/>
      </dsp:nvSpPr>
      <dsp:spPr bwMode="white">
        <a:xfrm>
          <a:off x="3455670" y="2228850"/>
          <a:ext cx="495300" cy="495300"/>
        </a:xfrm>
        <a:prstGeom prst="ellipse">
          <a:avLst/>
        </a:prstGeom>
      </dsp:spPr>
      <dsp:style>
        <a:lnRef idx="2">
          <a:schemeClr val="lt1"/>
        </a:lnRef>
        <a:fillRef idx="1">
          <a:schemeClr val="accent1"/>
        </a:fillRef>
        <a:effectRef idx="0">
          <a:scrgbClr r="0" g="0" b="0"/>
        </a:effectRef>
        <a:fontRef idx="minor">
          <a:schemeClr val="lt1"/>
        </a:fontRef>
      </dsp:style>
      <dsp:txXfrm>
        <a:off x="3455670" y="2228850"/>
        <a:ext cx="495300" cy="495300"/>
      </dsp:txXfrm>
    </dsp:sp>
  </dsp:spTree>
</dsp:drawing>
</file>

<file path=ppt/diagrams/drawing17.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8229600" cy="800100"/>
        <a:chOff x="0" y="0"/>
        <a:chExt cx="8229600" cy="800100"/>
      </a:xfrm>
    </dsp:grpSpPr>
    <dsp:sp modelId="{BC8C3A55-65E6-44B7-8D00-75B566405A2C}">
      <dsp:nvSpPr>
        <dsp:cNvPr id="3" name="Rounded Rectangle 2"/>
        <dsp:cNvSpPr/>
      </dsp:nvSpPr>
      <dsp:spPr bwMode="white">
        <a:xfrm>
          <a:off x="0" y="0"/>
          <a:ext cx="8229600" cy="800100"/>
        </a:xfrm>
        <a:prstGeom prst="roundRect">
          <a:avLst/>
        </a:prstGeom>
      </dsp:spPr>
      <dsp:style>
        <a:lnRef idx="2">
          <a:schemeClr val="lt1"/>
        </a:lnRef>
        <a:fillRef idx="1">
          <a:schemeClr val="accent1"/>
        </a:fillRef>
        <a:effectRef idx="0">
          <a:scrgbClr r="0" g="0" b="0"/>
        </a:effectRef>
        <a:fontRef idx="minor">
          <a:schemeClr val="lt1"/>
        </a:fontRef>
      </dsp:style>
      <dsp:txBody>
        <a:bodyPr lIns="91439" tIns="91439" rIns="91439" bIns="91439" anchor="ctr"/>
        <a:lstStyle>
          <a:lvl1pPr algn="l">
            <a:defRPr sz="500"/>
          </a:lvl1pPr>
          <a:lvl2pPr marL="57150" indent="-57150" algn="l">
            <a:defRPr sz="300"/>
          </a:lvl2pPr>
          <a:lvl3pPr marL="114300" indent="-57150" algn="l">
            <a:defRPr sz="300"/>
          </a:lvl3pPr>
          <a:lvl4pPr marL="171450" indent="-57150" algn="l">
            <a:defRPr sz="300"/>
          </a:lvl4pPr>
          <a:lvl5pPr marL="228600" indent="-57150" algn="l">
            <a:defRPr sz="300"/>
          </a:lvl5pPr>
          <a:lvl6pPr marL="285750" indent="-57150" algn="l">
            <a:defRPr sz="300"/>
          </a:lvl6pPr>
          <a:lvl7pPr marL="342900" indent="-57150" algn="l">
            <a:defRPr sz="300"/>
          </a:lvl7pPr>
          <a:lvl8pPr marL="400050" indent="-57150" algn="l">
            <a:defRPr sz="300"/>
          </a:lvl8pPr>
          <a:lvl9pPr marL="457200" indent="-57150" algn="l">
            <a:defRPr sz="300"/>
          </a:lvl9pPr>
        </a:lstStyle>
        <a:p>
          <a:pPr lvl="0" algn="just" rtl="0">
            <a:lnSpc>
              <a:spcPct val="100000"/>
            </a:lnSpc>
            <a:spcBef>
              <a:spcPct val="0"/>
            </a:spcBef>
            <a:spcAft>
              <a:spcPct val="35000"/>
            </a:spcAft>
          </a:pPr>
          <a:r>
            <a:rPr lang="en-US" sz="2400" b="1" dirty="0" smtClean="0"/>
            <a:t>Credit services for Household Sanitation and Hygiene Products</a:t>
          </a:r>
          <a:endParaRPr lang="en-US" sz="2400" b="1" dirty="0"/>
        </a:p>
      </dsp:txBody>
      <dsp:txXfrm>
        <a:off x="0" y="0"/>
        <a:ext cx="8229600" cy="800100"/>
      </dsp:txXfrm>
    </dsp:sp>
  </dsp:spTree>
</dsp:drawing>
</file>

<file path=ppt/diagrams/drawing18.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8610600" cy="4953000"/>
        <a:chOff x="0" y="0"/>
        <a:chExt cx="8610600" cy="4953000"/>
      </a:xfrm>
    </dsp:grpSpPr>
    <dsp:sp modelId="{BC01B39C-8F00-448B-9A02-DBBC6FBAC4F0}">
      <dsp:nvSpPr>
        <dsp:cNvPr id="3" name="Straight Connector 2"/>
        <dsp:cNvSpPr/>
      </dsp:nvSpPr>
      <dsp:spPr bwMode="white">
        <a:xfrm>
          <a:off x="0" y="0"/>
          <a:ext cx="8610600" cy="0"/>
        </a:xfrm>
        <a:prstGeom prst="line">
          <a:avLst/>
        </a:prstGeom>
      </dsp:spPr>
      <dsp:style>
        <a:lnRef idx="2">
          <a:schemeClr val="accent1"/>
        </a:lnRef>
        <a:fillRef idx="1">
          <a:schemeClr val="accent1"/>
        </a:fillRef>
        <a:effectRef idx="0">
          <a:scrgbClr r="0" g="0" b="0"/>
        </a:effectRef>
        <a:fontRef idx="minor">
          <a:schemeClr val="lt1"/>
        </a:fontRef>
      </dsp:style>
      <dsp:txXfrm>
        <a:off x="0" y="0"/>
        <a:ext cx="8610600" cy="0"/>
      </dsp:txXfrm>
    </dsp:sp>
    <dsp:sp modelId="{156E7E05-8337-4314-ACD9-F7C6E28F3DD1}">
      <dsp:nvSpPr>
        <dsp:cNvPr id="4" name="Rectangles 3"/>
        <dsp:cNvSpPr/>
      </dsp:nvSpPr>
      <dsp:spPr bwMode="white">
        <a:xfrm>
          <a:off x="0" y="0"/>
          <a:ext cx="8610600" cy="2476500"/>
        </a:xfrm>
        <a:prstGeom prst="rect">
          <a:avLst/>
        </a:prstGeom>
      </dsp:spPr>
      <dsp:style>
        <a:lnRef idx="0">
          <a:schemeClr val="dk1">
            <a:alpha val="0"/>
          </a:schemeClr>
        </a:lnRef>
        <a:fillRef idx="0">
          <a:schemeClr val="lt1">
            <a:alpha val="0"/>
          </a:schemeClr>
        </a:fillRef>
        <a:effectRef idx="0">
          <a:scrgbClr r="0" g="0" b="0"/>
        </a:effectRef>
        <a:fontRef idx="minor"/>
      </dsp:style>
      <dsp:txBody>
        <a:bodyPr lIns="91439" tIns="91439" rIns="91439" bIns="91439" anchor="t"/>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gn="just" rtl="0">
            <a:lnSpc>
              <a:spcPct val="100000"/>
            </a:lnSpc>
            <a:spcBef>
              <a:spcPct val="0"/>
            </a:spcBef>
            <a:spcAft>
              <a:spcPct val="35000"/>
            </a:spcAft>
          </a:pPr>
          <a:r>
            <a:rPr lang="en-US" sz="2400" dirty="0" smtClean="0">
              <a:solidFill>
                <a:schemeClr val="tx1"/>
              </a:solidFill>
            </a:rPr>
            <a:t>In some project </a:t>
          </a:r>
          <a:r>
            <a:rPr lang="en-US" sz="2400" dirty="0" err="1" smtClean="0">
              <a:solidFill>
                <a:schemeClr val="tx1"/>
              </a:solidFill>
            </a:rPr>
            <a:t>woredas</a:t>
          </a:r>
          <a:r>
            <a:rPr lang="en-US" sz="2400" dirty="0" smtClean="0">
              <a:solidFill>
                <a:schemeClr val="tx1"/>
              </a:solidFill>
            </a:rPr>
            <a:t> such as </a:t>
          </a:r>
          <a:r>
            <a:rPr lang="en-US" sz="2400" dirty="0" err="1" smtClean="0">
              <a:solidFill>
                <a:schemeClr val="tx1"/>
              </a:solidFill>
            </a:rPr>
            <a:t>Fofa</a:t>
          </a:r>
          <a:r>
            <a:rPr lang="en-US" sz="2400" dirty="0" smtClean="0">
              <a:solidFill>
                <a:schemeClr val="tx1"/>
              </a:solidFill>
            </a:rPr>
            <a:t>, </a:t>
          </a:r>
          <a:r>
            <a:rPr lang="en-US" sz="2400" dirty="0" err="1" smtClean="0">
              <a:solidFill>
                <a:schemeClr val="tx1"/>
              </a:solidFill>
            </a:rPr>
            <a:t>Lemo</a:t>
          </a:r>
          <a:r>
            <a:rPr lang="en-US" sz="2400" dirty="0" smtClean="0">
              <a:solidFill>
                <a:schemeClr val="tx1"/>
              </a:solidFill>
            </a:rPr>
            <a:t>, </a:t>
          </a:r>
          <a:r>
            <a:rPr lang="en-US" sz="2400" dirty="0" err="1" smtClean="0">
              <a:solidFill>
                <a:schemeClr val="tx1"/>
              </a:solidFill>
            </a:rPr>
            <a:t>Tembaro</a:t>
          </a:r>
          <a:r>
            <a:rPr lang="en-US" sz="2400" dirty="0" smtClean="0">
              <a:solidFill>
                <a:schemeClr val="tx1"/>
              </a:solidFill>
            </a:rPr>
            <a:t> Special </a:t>
          </a:r>
          <a:r>
            <a:rPr lang="en-US" sz="2400" dirty="0" err="1" smtClean="0">
              <a:solidFill>
                <a:schemeClr val="tx1"/>
              </a:solidFill>
            </a:rPr>
            <a:t>Woreda</a:t>
          </a:r>
          <a:r>
            <a:rPr lang="en-US" sz="2400" dirty="0" smtClean="0">
              <a:solidFill>
                <a:schemeClr val="tx1"/>
              </a:solidFill>
            </a:rPr>
            <a:t>, </a:t>
          </a:r>
          <a:r>
            <a:rPr lang="en-US" sz="2400" dirty="0" err="1" smtClean="0">
              <a:solidFill>
                <a:schemeClr val="tx1"/>
              </a:solidFill>
            </a:rPr>
            <a:t>Soro</a:t>
          </a:r>
          <a:r>
            <a:rPr lang="en-US" sz="2400" dirty="0" smtClean="0">
              <a:solidFill>
                <a:schemeClr val="tx1"/>
              </a:solidFill>
            </a:rPr>
            <a:t> and </a:t>
          </a:r>
          <a:r>
            <a:rPr lang="en-US" sz="2400" dirty="0" err="1" smtClean="0">
              <a:solidFill>
                <a:schemeClr val="tx1"/>
              </a:solidFill>
            </a:rPr>
            <a:t>Geta</a:t>
          </a:r>
          <a:r>
            <a:rPr lang="en-US" sz="2400" dirty="0" smtClean="0">
              <a:solidFill>
                <a:schemeClr val="tx1"/>
              </a:solidFill>
            </a:rPr>
            <a:t> </a:t>
          </a:r>
          <a:r>
            <a:rPr lang="en-US" sz="2400" dirty="0" err="1" smtClean="0">
              <a:solidFill>
                <a:schemeClr val="tx1"/>
              </a:solidFill>
            </a:rPr>
            <a:t>woreda</a:t>
          </a:r>
          <a:r>
            <a:rPr lang="en-US" sz="2400" dirty="0" smtClean="0">
              <a:solidFill>
                <a:schemeClr val="tx1"/>
              </a:solidFill>
            </a:rPr>
            <a:t> of the region, the establishment of WASH-SLAs has started contributing to the improvement of the sanitation situation of the rural households. </a:t>
          </a:r>
          <a:endParaRPr lang="en-US" sz="2400" dirty="0">
            <a:solidFill>
              <a:schemeClr val="tx1"/>
            </a:solidFill>
          </a:endParaRPr>
        </a:p>
      </dsp:txBody>
      <dsp:txXfrm>
        <a:off x="0" y="0"/>
        <a:ext cx="8610600" cy="2476500"/>
      </dsp:txXfrm>
    </dsp:sp>
    <dsp:sp modelId="{C1D22A6A-32BF-4EB1-AAE9-F6A449B8DD2B}">
      <dsp:nvSpPr>
        <dsp:cNvPr id="5" name="Straight Connector 4"/>
        <dsp:cNvSpPr/>
      </dsp:nvSpPr>
      <dsp:spPr bwMode="white">
        <a:xfrm>
          <a:off x="0" y="2476500"/>
          <a:ext cx="8610600" cy="0"/>
        </a:xfrm>
        <a:prstGeom prst="line">
          <a:avLst/>
        </a:prstGeom>
      </dsp:spPr>
      <dsp:style>
        <a:lnRef idx="2">
          <a:schemeClr val="accent1"/>
        </a:lnRef>
        <a:fillRef idx="1">
          <a:schemeClr val="accent1"/>
        </a:fillRef>
        <a:effectRef idx="0">
          <a:scrgbClr r="0" g="0" b="0"/>
        </a:effectRef>
        <a:fontRef idx="minor">
          <a:schemeClr val="lt1"/>
        </a:fontRef>
      </dsp:style>
      <dsp:txXfrm>
        <a:off x="0" y="2476500"/>
        <a:ext cx="8610600" cy="0"/>
      </dsp:txXfrm>
    </dsp:sp>
    <dsp:sp modelId="{A54E9E2B-CAED-4743-9E5B-85B3141B1F4B}">
      <dsp:nvSpPr>
        <dsp:cNvPr id="6" name="Rectangles 5"/>
        <dsp:cNvSpPr/>
      </dsp:nvSpPr>
      <dsp:spPr bwMode="white">
        <a:xfrm>
          <a:off x="0" y="2476500"/>
          <a:ext cx="8610600" cy="2476500"/>
        </a:xfrm>
        <a:prstGeom prst="rect">
          <a:avLst/>
        </a:prstGeom>
      </dsp:spPr>
      <dsp:style>
        <a:lnRef idx="0">
          <a:schemeClr val="dk1">
            <a:alpha val="0"/>
          </a:schemeClr>
        </a:lnRef>
        <a:fillRef idx="0">
          <a:schemeClr val="lt1">
            <a:alpha val="0"/>
          </a:schemeClr>
        </a:fillRef>
        <a:effectRef idx="0">
          <a:scrgbClr r="0" g="0" b="0"/>
        </a:effectRef>
        <a:fontRef idx="minor"/>
      </dsp:style>
      <dsp:txBody>
        <a:bodyPr lIns="91439" tIns="91439" rIns="91439" bIns="91439" anchor="t"/>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rtl="0">
            <a:lnSpc>
              <a:spcPct val="100000"/>
            </a:lnSpc>
            <a:spcBef>
              <a:spcPct val="0"/>
            </a:spcBef>
            <a:spcAft>
              <a:spcPct val="35000"/>
            </a:spcAft>
          </a:pPr>
          <a:r>
            <a:rPr lang="en-GB" sz="2400" smtClean="0">
              <a:solidFill>
                <a:schemeClr val="tx1"/>
              </a:solidFill>
            </a:rPr>
            <a:t>Hence, </a:t>
          </a:r>
          <a:r>
            <a:rPr lang="en-US" sz="2400" smtClean="0">
              <a:solidFill>
                <a:schemeClr val="tx1"/>
              </a:solidFill>
            </a:rPr>
            <a:t>14 WASH-SLAs  with a total membership of 244 rural households and a saving of Birr </a:t>
          </a:r>
          <a:r>
            <a:rPr lang="en-GB" sz="2400" b="1" smtClean="0">
              <a:solidFill>
                <a:schemeClr val="tx1"/>
              </a:solidFill>
            </a:rPr>
            <a:t>207,033 have been established.</a:t>
          </a:r>
          <a:endParaRPr lang="en-US" sz="2400">
            <a:solidFill>
              <a:schemeClr val="tx1"/>
            </a:solidFill>
          </a:endParaRPr>
        </a:p>
      </dsp:txBody>
      <dsp:txXfrm>
        <a:off x="0" y="2476500"/>
        <a:ext cx="8610600" cy="2476500"/>
      </dsp:txXfrm>
    </dsp:sp>
  </dsp:spTree>
</dsp:drawing>
</file>

<file path=ppt/diagrams/drawing19.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8686800" cy="990600"/>
        <a:chOff x="0" y="0"/>
        <a:chExt cx="8686800" cy="990600"/>
      </a:xfrm>
    </dsp:grpSpPr>
    <dsp:sp modelId="{7190435C-93E3-422C-9B5A-0477439863AD}">
      <dsp:nvSpPr>
        <dsp:cNvPr id="3" name="Rounded Rectangle 2"/>
        <dsp:cNvSpPr/>
      </dsp:nvSpPr>
      <dsp:spPr bwMode="white">
        <a:xfrm>
          <a:off x="0" y="0"/>
          <a:ext cx="8686800" cy="990600"/>
        </a:xfrm>
        <a:prstGeom prst="roundRect">
          <a:avLst/>
        </a:prstGeom>
      </dsp:spPr>
      <dsp:style>
        <a:lnRef idx="2">
          <a:schemeClr val="lt1"/>
        </a:lnRef>
        <a:fillRef idx="1">
          <a:schemeClr val="accent1"/>
        </a:fillRef>
        <a:effectRef idx="0">
          <a:scrgbClr r="0" g="0" b="0"/>
        </a:effectRef>
        <a:fontRef idx="minor">
          <a:schemeClr val="lt1"/>
        </a:fontRef>
      </dsp:style>
      <dsp:txBody>
        <a:bodyPr lIns="121920" tIns="121920" rIns="121920" bIns="121920" anchor="ctr"/>
        <a:lstStyle>
          <a:lvl1pPr algn="l">
            <a:defRPr sz="500"/>
          </a:lvl1pPr>
          <a:lvl2pPr marL="57150" indent="-57150" algn="l">
            <a:defRPr sz="300"/>
          </a:lvl2pPr>
          <a:lvl3pPr marL="114300" indent="-57150" algn="l">
            <a:defRPr sz="300"/>
          </a:lvl3pPr>
          <a:lvl4pPr marL="171450" indent="-57150" algn="l">
            <a:defRPr sz="300"/>
          </a:lvl4pPr>
          <a:lvl5pPr marL="228600" indent="-57150" algn="l">
            <a:defRPr sz="300"/>
          </a:lvl5pPr>
          <a:lvl6pPr marL="285750" indent="-57150" algn="l">
            <a:defRPr sz="300"/>
          </a:lvl6pPr>
          <a:lvl7pPr marL="342900" indent="-57150" algn="l">
            <a:defRPr sz="300"/>
          </a:lvl7pPr>
          <a:lvl8pPr marL="400050" indent="-57150" algn="l">
            <a:defRPr sz="300"/>
          </a:lvl8pPr>
          <a:lvl9pPr marL="457200" indent="-57150" algn="l">
            <a:defRPr sz="300"/>
          </a:lvl9pPr>
        </a:lstStyle>
        <a:p>
          <a:pPr lvl="0" rtl="0">
            <a:lnSpc>
              <a:spcPct val="100000"/>
            </a:lnSpc>
            <a:spcBef>
              <a:spcPct val="0"/>
            </a:spcBef>
            <a:spcAft>
              <a:spcPct val="35000"/>
            </a:spcAft>
          </a:pPr>
          <a:endParaRPr lang="en-US" sz="3200" dirty="0" smtClean="0"/>
        </a:p>
        <a:p>
          <a:pPr lvl="0" rtl="0">
            <a:lnSpc>
              <a:spcPct val="100000"/>
            </a:lnSpc>
            <a:spcBef>
              <a:spcPct val="0"/>
            </a:spcBef>
            <a:spcAft>
              <a:spcPct val="35000"/>
            </a:spcAft>
          </a:pPr>
          <a:r>
            <a:rPr lang="en-US" sz="3200" b="1" dirty="0" smtClean="0"/>
            <a:t>Improved institutional WASH</a:t>
          </a:r>
          <a:br>
            <a:rPr lang="en-US" sz="3200" dirty="0" smtClean="0"/>
          </a:br>
          <a:r>
            <a:rPr lang="en-US" sz="3600" b="1" i="1" dirty="0" smtClean="0">
              <a:solidFill>
                <a:srgbClr val="FF0000"/>
              </a:solidFill>
            </a:rPr>
            <a:t>Safe water supply</a:t>
          </a:r>
          <a:br>
            <a:rPr lang="en-US" sz="3200" dirty="0" smtClean="0"/>
          </a:br>
          <a:endParaRPr lang="en-US" sz="3200" dirty="0"/>
        </a:p>
      </dsp:txBody>
      <dsp:txXfrm>
        <a:off x="0" y="0"/>
        <a:ext cx="8686800" cy="990600"/>
      </dsp:txXfrm>
    </dsp:sp>
  </dsp:spTree>
</dsp:drawing>
</file>

<file path=ppt/diagrams/drawing2.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8864600" cy="5486400"/>
        <a:chOff x="0" y="0"/>
        <a:chExt cx="8864600" cy="5486400"/>
      </a:xfrm>
    </dsp:grpSpPr>
    <dsp:sp modelId="{4C8E50FB-AAD2-441D-AB85-007EC3B2447B}">
      <dsp:nvSpPr>
        <dsp:cNvPr id="3" name="Straight Connector 2"/>
        <dsp:cNvSpPr/>
      </dsp:nvSpPr>
      <dsp:spPr bwMode="white">
        <a:xfrm>
          <a:off x="0" y="0"/>
          <a:ext cx="8864600" cy="0"/>
        </a:xfrm>
        <a:prstGeom prst="line">
          <a:avLst/>
        </a:prstGeom>
      </dsp:spPr>
      <dsp:style>
        <a:lnRef idx="2">
          <a:schemeClr val="accent1"/>
        </a:lnRef>
        <a:fillRef idx="1">
          <a:schemeClr val="accent1"/>
        </a:fillRef>
        <a:effectRef idx="0">
          <a:scrgbClr r="0" g="0" b="0"/>
        </a:effectRef>
        <a:fontRef idx="minor">
          <a:schemeClr val="lt1"/>
        </a:fontRef>
      </dsp:style>
      <dsp:txXfrm>
        <a:off x="0" y="0"/>
        <a:ext cx="8864600" cy="0"/>
      </dsp:txXfrm>
    </dsp:sp>
    <dsp:sp modelId="{C3A986EA-EE81-4AAD-9AD5-DA96E7CAE538}">
      <dsp:nvSpPr>
        <dsp:cNvPr id="4" name="Rectangles 3"/>
        <dsp:cNvSpPr/>
      </dsp:nvSpPr>
      <dsp:spPr bwMode="white">
        <a:xfrm>
          <a:off x="0" y="0"/>
          <a:ext cx="1772920" cy="5486400"/>
        </a:xfrm>
        <a:prstGeom prst="rect">
          <a:avLst/>
        </a:prstGeom>
      </dsp:spPr>
      <dsp:style>
        <a:lnRef idx="0">
          <a:schemeClr val="dk1">
            <a:alpha val="0"/>
          </a:schemeClr>
        </a:lnRef>
        <a:fillRef idx="0">
          <a:schemeClr val="lt1">
            <a:alpha val="0"/>
          </a:schemeClr>
        </a:fillRef>
        <a:effectRef idx="0">
          <a:scrgbClr r="0" g="0" b="0"/>
        </a:effectRef>
        <a:fontRef idx="minor"/>
      </dsp:style>
      <dsp:txBody>
        <a:bodyPr vert="horz" wrap="square" lIns="83820" tIns="83820" rIns="83820" bIns="83820" anchor="t"/>
        <a:lstStyle>
          <a:lvl1pPr algn="l">
            <a:defRPr sz="2200"/>
          </a:lvl1pPr>
          <a:lvl2pPr marL="171450" indent="-171450" algn="l">
            <a:defRPr sz="1700"/>
          </a:lvl2pPr>
          <a:lvl3pPr marL="342900" indent="-171450" algn="l">
            <a:defRPr sz="1700"/>
          </a:lvl3pPr>
          <a:lvl4pPr marL="514350" indent="-171450" algn="l">
            <a:defRPr sz="1700"/>
          </a:lvl4pPr>
          <a:lvl5pPr marL="685800" indent="-171450" algn="l">
            <a:defRPr sz="1700"/>
          </a:lvl5pPr>
          <a:lvl6pPr marL="857250" indent="-171450" algn="l">
            <a:defRPr sz="1700"/>
          </a:lvl6pPr>
          <a:lvl7pPr marL="1028700" indent="-171450" algn="l">
            <a:defRPr sz="1700"/>
          </a:lvl7pPr>
          <a:lvl8pPr marL="1200150" indent="-171450" algn="l">
            <a:defRPr sz="1700"/>
          </a:lvl8pPr>
          <a:lvl9pPr marL="1371600" indent="-171450" algn="l">
            <a:defRPr sz="1700"/>
          </a:lvl9pPr>
        </a:lstStyle>
        <a:p>
          <a:pPr lvl="0" rtl="0">
            <a:lnSpc>
              <a:spcPct val="100000"/>
            </a:lnSpc>
            <a:spcBef>
              <a:spcPct val="0"/>
            </a:spcBef>
            <a:spcAft>
              <a:spcPct val="35000"/>
            </a:spcAft>
          </a:pPr>
          <a:r>
            <a:rPr lang="en-US" dirty="0" smtClean="0">
              <a:solidFill>
                <a:srgbClr val="FF0000"/>
              </a:solidFill>
            </a:rPr>
            <a:t>COWASH is a bilateral project funded by the Government of Ethiopia (</a:t>
          </a:r>
          <a:r>
            <a:rPr lang="en-US" dirty="0" err="1" smtClean="0">
              <a:solidFill>
                <a:srgbClr val="FF0000"/>
              </a:solidFill>
            </a:rPr>
            <a:t>GoE</a:t>
          </a:r>
          <a:r>
            <a:rPr lang="en-US" dirty="0" smtClean="0">
              <a:solidFill>
                <a:srgbClr val="FF0000"/>
              </a:solidFill>
            </a:rPr>
            <a:t>) and the Government of Finland (</a:t>
          </a:r>
          <a:r>
            <a:rPr lang="en-US" dirty="0" err="1" smtClean="0">
              <a:solidFill>
                <a:srgbClr val="FF0000"/>
              </a:solidFill>
            </a:rPr>
            <a:t>GoF</a:t>
          </a:r>
          <a:r>
            <a:rPr lang="en-US" dirty="0" smtClean="0">
              <a:solidFill>
                <a:srgbClr val="FF0000"/>
              </a:solidFill>
            </a:rPr>
            <a:t>) with four</a:t>
          </a:r>
          <a:r>
            <a:rPr lang="en-US" dirty="0" smtClean="0">
              <a:solidFill>
                <a:schemeClr val="bg1"/>
              </a:solidFill>
            </a:rPr>
            <a:t> </a:t>
          </a:r>
          <a:r>
            <a:rPr lang="en-US" dirty="0" smtClean="0">
              <a:solidFill>
                <a:schemeClr val="tx1"/>
              </a:solidFill>
            </a:rPr>
            <a:t>phases to date.</a:t>
          </a:r>
          <a:endParaRPr lang="en-US" dirty="0">
            <a:solidFill>
              <a:schemeClr val="tx1"/>
            </a:solidFill>
          </a:endParaRPr>
        </a:p>
      </dsp:txBody>
      <dsp:txXfrm>
        <a:off x="0" y="0"/>
        <a:ext cx="1772920" cy="5486400"/>
      </dsp:txXfrm>
    </dsp:sp>
    <dsp:sp modelId="{9D0E3299-570B-43C3-81C7-EE35ABB90F6C}">
      <dsp:nvSpPr>
        <dsp:cNvPr id="5" name="Rectangles 4"/>
        <dsp:cNvSpPr/>
      </dsp:nvSpPr>
      <dsp:spPr bwMode="white">
        <a:xfrm>
          <a:off x="1905889" y="43200"/>
          <a:ext cx="6958711" cy="864000"/>
        </a:xfrm>
        <a:prstGeom prst="rect">
          <a:avLst/>
        </a:prstGeom>
      </dsp:spPr>
      <dsp:style>
        <a:lnRef idx="0">
          <a:schemeClr val="dk1">
            <a:alpha val="0"/>
          </a:schemeClr>
        </a:lnRef>
        <a:fillRef idx="0">
          <a:schemeClr val="lt1">
            <a:alpha val="0"/>
          </a:schemeClr>
        </a:fillRef>
        <a:effectRef idx="0">
          <a:scrgbClr r="0" g="0" b="0"/>
        </a:effectRef>
        <a:fontRef idx="minor"/>
      </dsp:style>
      <dsp:txBody>
        <a:bodyPr lIns="91439" tIns="91439" rIns="91439" bIns="91439" anchor="t"/>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rtl="0">
            <a:lnSpc>
              <a:spcPct val="100000"/>
            </a:lnSpc>
            <a:spcBef>
              <a:spcPct val="0"/>
            </a:spcBef>
            <a:spcAft>
              <a:spcPct val="35000"/>
            </a:spcAft>
          </a:pPr>
          <a:r>
            <a:rPr lang="en-US" sz="2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Phase I, July 2011 - Sep. 2014</a:t>
          </a:r>
          <a:endParaRPr lang="en-US" sz="2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dsp:txBody>
      <dsp:txXfrm>
        <a:off x="1905889" y="43200"/>
        <a:ext cx="6958711" cy="864000"/>
      </dsp:txXfrm>
    </dsp:sp>
    <dsp:sp modelId="{1E2EABE2-AFD6-4809-9448-FC4FB3A6A29F}">
      <dsp:nvSpPr>
        <dsp:cNvPr id="6" name="Straight Connector 5"/>
        <dsp:cNvSpPr/>
      </dsp:nvSpPr>
      <dsp:spPr bwMode="white">
        <a:xfrm>
          <a:off x="1772920" y="907200"/>
          <a:ext cx="7091680" cy="0"/>
        </a:xfrm>
        <a:prstGeom prst="line">
          <a:avLst/>
        </a:prstGeom>
      </dsp:spPr>
      <dsp:style>
        <a:lnRef idx="2">
          <a:schemeClr val="accent1">
            <a:tint val="50000"/>
          </a:schemeClr>
        </a:lnRef>
        <a:fillRef idx="1">
          <a:schemeClr val="accent1"/>
        </a:fillRef>
        <a:effectRef idx="0">
          <a:scrgbClr r="0" g="0" b="0"/>
        </a:effectRef>
        <a:fontRef idx="minor"/>
      </dsp:style>
      <dsp:txXfrm>
        <a:off x="1772920" y="907200"/>
        <a:ext cx="7091680" cy="0"/>
      </dsp:txXfrm>
    </dsp:sp>
    <dsp:sp modelId="{5C60C300-D601-480A-A543-6BA968694C03}">
      <dsp:nvSpPr>
        <dsp:cNvPr id="7" name="Rectangles 6"/>
        <dsp:cNvSpPr/>
      </dsp:nvSpPr>
      <dsp:spPr bwMode="white">
        <a:xfrm>
          <a:off x="1905889" y="683830"/>
          <a:ext cx="6958711" cy="864000"/>
        </a:xfrm>
        <a:prstGeom prst="rect">
          <a:avLst/>
        </a:prstGeom>
      </dsp:spPr>
      <dsp:style>
        <a:lnRef idx="0">
          <a:schemeClr val="dk1">
            <a:alpha val="0"/>
          </a:schemeClr>
        </a:lnRef>
        <a:fillRef idx="0">
          <a:schemeClr val="lt1">
            <a:alpha val="0"/>
          </a:schemeClr>
        </a:fillRef>
        <a:effectRef idx="0">
          <a:scrgbClr r="0" g="0" b="0"/>
        </a:effectRef>
        <a:fontRef idx="minor"/>
      </dsp:style>
      <dsp:txBody>
        <a:bodyPr lIns="91439" tIns="91439" rIns="91439" bIns="91439" anchor="t"/>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rtl="0">
            <a:lnSpc>
              <a:spcPct val="100000"/>
            </a:lnSpc>
            <a:spcBef>
              <a:spcPct val="0"/>
            </a:spcBef>
            <a:spcAft>
              <a:spcPct val="35000"/>
            </a:spcAft>
          </a:pPr>
          <a:r>
            <a:rPr lang="en-US" sz="2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Phase II, Oct. 2014 - June 2016</a:t>
          </a:r>
          <a:endParaRPr lang="en-US" sz="2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dsp:txBody>
      <dsp:txXfrm>
        <a:off x="1905889" y="683830"/>
        <a:ext cx="6958711" cy="864000"/>
      </dsp:txXfrm>
    </dsp:sp>
    <dsp:sp modelId="{37FEC229-A829-4C2E-98C3-5E40F836DDB5}">
      <dsp:nvSpPr>
        <dsp:cNvPr id="8" name="Straight Connector 7"/>
        <dsp:cNvSpPr/>
      </dsp:nvSpPr>
      <dsp:spPr bwMode="white">
        <a:xfrm>
          <a:off x="1772920" y="1814400"/>
          <a:ext cx="7091680" cy="0"/>
        </a:xfrm>
        <a:prstGeom prst="line">
          <a:avLst/>
        </a:prstGeom>
      </dsp:spPr>
      <dsp:style>
        <a:lnRef idx="2">
          <a:schemeClr val="accent1">
            <a:tint val="50000"/>
          </a:schemeClr>
        </a:lnRef>
        <a:fillRef idx="1">
          <a:schemeClr val="accent1"/>
        </a:fillRef>
        <a:effectRef idx="0">
          <a:scrgbClr r="0" g="0" b="0"/>
        </a:effectRef>
        <a:fontRef idx="minor"/>
      </dsp:style>
      <dsp:txXfrm>
        <a:off x="1772920" y="1814400"/>
        <a:ext cx="7091680" cy="0"/>
      </dsp:txXfrm>
    </dsp:sp>
    <dsp:sp modelId="{7B591FAD-41C2-43B8-8568-0164B4D27009}">
      <dsp:nvSpPr>
        <dsp:cNvPr id="9" name="Rectangles 8"/>
        <dsp:cNvSpPr/>
      </dsp:nvSpPr>
      <dsp:spPr bwMode="white">
        <a:xfrm>
          <a:off x="1905889" y="1370356"/>
          <a:ext cx="6958711" cy="864000"/>
        </a:xfrm>
        <a:prstGeom prst="rect">
          <a:avLst/>
        </a:prstGeom>
      </dsp:spPr>
      <dsp:style>
        <a:lnRef idx="0">
          <a:schemeClr val="dk1">
            <a:alpha val="0"/>
          </a:schemeClr>
        </a:lnRef>
        <a:fillRef idx="0">
          <a:schemeClr val="lt1">
            <a:alpha val="0"/>
          </a:schemeClr>
        </a:fillRef>
        <a:effectRef idx="0">
          <a:scrgbClr r="0" g="0" b="0"/>
        </a:effectRef>
        <a:fontRef idx="minor"/>
      </dsp:style>
      <dsp:txBody>
        <a:bodyPr lIns="91439" tIns="91439" rIns="91439" bIns="91439" anchor="t"/>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rtl="0">
            <a:lnSpc>
              <a:spcPct val="100000"/>
            </a:lnSpc>
            <a:spcBef>
              <a:spcPct val="0"/>
            </a:spcBef>
            <a:spcAft>
              <a:spcPct val="35000"/>
            </a:spcAft>
          </a:pPr>
          <a:r>
            <a:rPr lang="en-US" sz="2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Phase III, Aug. 2016 – June 2020</a:t>
          </a:r>
          <a:endParaRPr lang="en-US" sz="2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dsp:txBody>
      <dsp:txXfrm>
        <a:off x="1905889" y="1370356"/>
        <a:ext cx="6958711" cy="864000"/>
      </dsp:txXfrm>
    </dsp:sp>
    <dsp:sp modelId="{3F7D5476-D065-4985-9E8D-8785C215C9AE}">
      <dsp:nvSpPr>
        <dsp:cNvPr id="10" name="Straight Connector 9"/>
        <dsp:cNvSpPr/>
      </dsp:nvSpPr>
      <dsp:spPr bwMode="white">
        <a:xfrm>
          <a:off x="1772920" y="2721600"/>
          <a:ext cx="7091680" cy="0"/>
        </a:xfrm>
        <a:prstGeom prst="line">
          <a:avLst/>
        </a:prstGeom>
      </dsp:spPr>
      <dsp:style>
        <a:lnRef idx="2">
          <a:schemeClr val="accent1">
            <a:tint val="50000"/>
          </a:schemeClr>
        </a:lnRef>
        <a:fillRef idx="1">
          <a:schemeClr val="accent1"/>
        </a:fillRef>
        <a:effectRef idx="0">
          <a:scrgbClr r="0" g="0" b="0"/>
        </a:effectRef>
        <a:fontRef idx="minor"/>
      </dsp:style>
      <dsp:txXfrm>
        <a:off x="1772920" y="2721600"/>
        <a:ext cx="7091680" cy="0"/>
      </dsp:txXfrm>
    </dsp:sp>
    <dsp:sp modelId="{FB39D334-3FDA-4202-96CB-977C44326E0D}">
      <dsp:nvSpPr>
        <dsp:cNvPr id="11" name="Rectangles 10"/>
        <dsp:cNvSpPr/>
      </dsp:nvSpPr>
      <dsp:spPr bwMode="white">
        <a:xfrm>
          <a:off x="1905889" y="2056856"/>
          <a:ext cx="6958711" cy="864000"/>
        </a:xfrm>
        <a:prstGeom prst="rect">
          <a:avLst/>
        </a:prstGeom>
      </dsp:spPr>
      <dsp:style>
        <a:lnRef idx="0">
          <a:schemeClr val="dk1">
            <a:alpha val="0"/>
          </a:schemeClr>
        </a:lnRef>
        <a:fillRef idx="0">
          <a:schemeClr val="lt1">
            <a:alpha val="0"/>
          </a:schemeClr>
        </a:fillRef>
        <a:effectRef idx="0">
          <a:scrgbClr r="0" g="0" b="0"/>
        </a:effectRef>
        <a:fontRef idx="minor"/>
      </dsp:style>
      <dsp:txBody>
        <a:bodyPr lIns="91439" tIns="91439" rIns="91439" bIns="91439" anchor="t"/>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rtl="0">
            <a:lnSpc>
              <a:spcPct val="100000"/>
            </a:lnSpc>
            <a:spcBef>
              <a:spcPct val="0"/>
            </a:spcBef>
            <a:spcAft>
              <a:spcPct val="35000"/>
            </a:spcAft>
          </a:pPr>
          <a:r>
            <a:rPr lang="en-US" sz="2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Phase Iv, July 2020 – December 2026 </a:t>
          </a:r>
          <a:endParaRPr lang="en-US" sz="2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dsp:txBody>
      <dsp:txXfrm>
        <a:off x="1905889" y="2056856"/>
        <a:ext cx="6958711" cy="864000"/>
      </dsp:txXfrm>
    </dsp:sp>
    <dsp:sp modelId="{A6B5EF62-9324-4864-B484-B8266724035A}">
      <dsp:nvSpPr>
        <dsp:cNvPr id="12" name="Straight Connector 11"/>
        <dsp:cNvSpPr/>
      </dsp:nvSpPr>
      <dsp:spPr bwMode="white">
        <a:xfrm>
          <a:off x="1752567" y="3461714"/>
          <a:ext cx="7091680" cy="0"/>
        </a:xfrm>
        <a:prstGeom prst="line">
          <a:avLst/>
        </a:prstGeom>
      </dsp:spPr>
      <dsp:style>
        <a:lnRef idx="2">
          <a:schemeClr val="accent1">
            <a:tint val="50000"/>
          </a:schemeClr>
        </a:lnRef>
        <a:fillRef idx="1">
          <a:schemeClr val="accent1"/>
        </a:fillRef>
        <a:effectRef idx="0">
          <a:scrgbClr r="0" g="0" b="0"/>
        </a:effectRef>
        <a:fontRef idx="minor"/>
      </dsp:style>
      <dsp:txXfrm>
        <a:off x="1752567" y="3461714"/>
        <a:ext cx="7091680" cy="0"/>
      </dsp:txXfrm>
    </dsp:sp>
    <dsp:sp modelId="{5C737B5C-2946-46F8-BF8B-1C17C47B189B}">
      <dsp:nvSpPr>
        <dsp:cNvPr id="13" name="Rectangles 12"/>
        <dsp:cNvSpPr/>
      </dsp:nvSpPr>
      <dsp:spPr bwMode="white">
        <a:xfrm>
          <a:off x="1905889" y="2819647"/>
          <a:ext cx="6958711" cy="864000"/>
        </a:xfrm>
        <a:prstGeom prst="rect">
          <a:avLst/>
        </a:prstGeom>
      </dsp:spPr>
      <dsp:style>
        <a:lnRef idx="0">
          <a:schemeClr val="dk1">
            <a:alpha val="0"/>
          </a:schemeClr>
        </a:lnRef>
        <a:fillRef idx="0">
          <a:schemeClr val="lt1">
            <a:alpha val="0"/>
          </a:schemeClr>
        </a:fillRef>
        <a:effectRef idx="0">
          <a:scrgbClr r="0" g="0" b="0"/>
        </a:effectRef>
        <a:fontRef idx="minor"/>
      </dsp:style>
      <dsp:txBody>
        <a:bodyPr lIns="76200" tIns="76200" rIns="76200" bIns="76200" anchor="t"/>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gn="just" rtl="0">
            <a:lnSpc>
              <a:spcPct val="100000"/>
            </a:lnSpc>
            <a:spcBef>
              <a:spcPct val="0"/>
            </a:spcBef>
            <a:spcAft>
              <a:spcPct val="35000"/>
            </a:spcAft>
          </a:pPr>
          <a:r>
            <a:rPr lang="en-US" sz="2000" dirty="0" smtClean="0">
              <a:solidFill>
                <a:schemeClr val="tx1"/>
              </a:solidFill>
            </a:rPr>
            <a:t>The bilateral cooperation started in 1994 with the Rural Water Supply and Environmental Program (RWSEP) in </a:t>
          </a:r>
          <a:r>
            <a:rPr lang="en-US" sz="2000" dirty="0" err="1" smtClean="0">
              <a:solidFill>
                <a:schemeClr val="tx1"/>
              </a:solidFill>
            </a:rPr>
            <a:t>Amhara</a:t>
          </a:r>
          <a:r>
            <a:rPr lang="en-US" sz="2000" dirty="0" smtClean="0">
              <a:solidFill>
                <a:schemeClr val="tx1"/>
              </a:solidFill>
            </a:rPr>
            <a:t> Region</a:t>
          </a:r>
          <a:r>
            <a:rPr lang="en-US" sz="1800" dirty="0" smtClean="0">
              <a:solidFill>
                <a:schemeClr val="tx1"/>
              </a:solidFill>
            </a:rPr>
            <a:t>. </a:t>
          </a:r>
          <a:endParaRPr lang="en-US" sz="1800" dirty="0">
            <a:solidFill>
              <a:schemeClr val="tx1"/>
            </a:solidFill>
          </a:endParaRPr>
        </a:p>
      </dsp:txBody>
      <dsp:txXfrm>
        <a:off x="1905889" y="2819647"/>
        <a:ext cx="6958711" cy="864000"/>
      </dsp:txXfrm>
    </dsp:sp>
    <dsp:sp modelId="{822CCA71-54AB-4966-919D-A53EDAAD598D}">
      <dsp:nvSpPr>
        <dsp:cNvPr id="14" name="Straight Connector 13"/>
        <dsp:cNvSpPr/>
      </dsp:nvSpPr>
      <dsp:spPr bwMode="white">
        <a:xfrm>
          <a:off x="1772920" y="4536000"/>
          <a:ext cx="7091680" cy="0"/>
        </a:xfrm>
        <a:prstGeom prst="line">
          <a:avLst/>
        </a:prstGeom>
      </dsp:spPr>
      <dsp:style>
        <a:lnRef idx="2">
          <a:schemeClr val="accent1">
            <a:tint val="50000"/>
          </a:schemeClr>
        </a:lnRef>
        <a:fillRef idx="1">
          <a:schemeClr val="accent1"/>
        </a:fillRef>
        <a:effectRef idx="0">
          <a:scrgbClr r="0" g="0" b="0"/>
        </a:effectRef>
        <a:fontRef idx="minor"/>
      </dsp:style>
      <dsp:txXfrm>
        <a:off x="1772920" y="4536000"/>
        <a:ext cx="7091680" cy="0"/>
      </dsp:txXfrm>
    </dsp:sp>
    <dsp:sp modelId="{A42E90A1-3701-4597-947D-7F253F7C306B}">
      <dsp:nvSpPr>
        <dsp:cNvPr id="15" name="Rectangles 14"/>
        <dsp:cNvSpPr/>
      </dsp:nvSpPr>
      <dsp:spPr bwMode="white">
        <a:xfrm>
          <a:off x="1905889" y="3734994"/>
          <a:ext cx="6958711" cy="864000"/>
        </a:xfrm>
        <a:prstGeom prst="rect">
          <a:avLst/>
        </a:prstGeom>
      </dsp:spPr>
      <dsp:style>
        <a:lnRef idx="0">
          <a:schemeClr val="dk1">
            <a:alpha val="0"/>
          </a:schemeClr>
        </a:lnRef>
        <a:fillRef idx="0">
          <a:schemeClr val="lt1">
            <a:alpha val="0"/>
          </a:schemeClr>
        </a:fillRef>
        <a:effectRef idx="0">
          <a:scrgbClr r="0" g="0" b="0"/>
        </a:effectRef>
        <a:fontRef idx="minor"/>
      </dsp:style>
      <dsp:txBody>
        <a:bodyPr lIns="68580" tIns="68580" rIns="68580" bIns="68580" anchor="t"/>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gn="just" rtl="0">
            <a:lnSpc>
              <a:spcPct val="100000"/>
            </a:lnSpc>
            <a:spcBef>
              <a:spcPct val="0"/>
            </a:spcBef>
            <a:spcAft>
              <a:spcPct val="35000"/>
            </a:spcAft>
          </a:pPr>
          <a:r>
            <a:rPr lang="en-US" sz="1800" b="1" dirty="0" smtClean="0">
              <a:solidFill>
                <a:schemeClr val="tx1"/>
              </a:solidFill>
            </a:rPr>
            <a:t>In 2011, it was scaled up to the national level and replicated to four more regions (</a:t>
          </a:r>
          <a:r>
            <a:rPr lang="en-US" sz="1800" b="1" dirty="0" err="1" smtClean="0">
              <a:solidFill>
                <a:schemeClr val="tx1"/>
              </a:solidFill>
            </a:rPr>
            <a:t>Benishangul</a:t>
          </a:r>
          <a:r>
            <a:rPr lang="en-US" sz="1800" b="1" dirty="0" smtClean="0">
              <a:solidFill>
                <a:schemeClr val="tx1"/>
              </a:solidFill>
            </a:rPr>
            <a:t> </a:t>
          </a:r>
          <a:r>
            <a:rPr lang="en-US" sz="1800" b="1" dirty="0" err="1" smtClean="0">
              <a:solidFill>
                <a:schemeClr val="tx1"/>
              </a:solidFill>
            </a:rPr>
            <a:t>Gumuz</a:t>
          </a:r>
          <a:r>
            <a:rPr lang="en-US" sz="1800" b="1" dirty="0" smtClean="0">
              <a:solidFill>
                <a:schemeClr val="tx1"/>
              </a:solidFill>
            </a:rPr>
            <a:t>, </a:t>
          </a:r>
          <a:r>
            <a:rPr lang="en-US" sz="1800" b="1" dirty="0" err="1" smtClean="0">
              <a:solidFill>
                <a:schemeClr val="tx1"/>
              </a:solidFill>
            </a:rPr>
            <a:t>Oromia</a:t>
          </a:r>
          <a:r>
            <a:rPr lang="en-US" sz="1800" b="1" dirty="0" smtClean="0">
              <a:solidFill>
                <a:schemeClr val="tx1"/>
              </a:solidFill>
            </a:rPr>
            <a:t>, SNNPR and </a:t>
          </a:r>
          <a:r>
            <a:rPr lang="en-US" sz="1800" b="1" dirty="0" err="1" smtClean="0">
              <a:solidFill>
                <a:schemeClr val="tx1"/>
              </a:solidFill>
            </a:rPr>
            <a:t>Tigray</a:t>
          </a:r>
          <a:r>
            <a:rPr lang="en-US" sz="1800" b="1" dirty="0" smtClean="0">
              <a:solidFill>
                <a:schemeClr val="tx1"/>
              </a:solidFill>
            </a:rPr>
            <a:t>) with the objective to reach people with safe water, and improved sanitation and hygiene services. That same year the project got its name: </a:t>
          </a:r>
          <a:r>
            <a:rPr lang="en-US" sz="1800" b="1" i="1" dirty="0" smtClean="0">
              <a:solidFill>
                <a:schemeClr val="tx1"/>
              </a:solidFill>
            </a:rPr>
            <a:t>COWASH.</a:t>
          </a:r>
          <a:endParaRPr lang="en-US" sz="1800" b="1" dirty="0">
            <a:solidFill>
              <a:schemeClr val="tx1"/>
            </a:solidFill>
          </a:endParaRPr>
        </a:p>
      </dsp:txBody>
      <dsp:txXfrm>
        <a:off x="1905889" y="3734994"/>
        <a:ext cx="6958711" cy="864000"/>
      </dsp:txXfrm>
    </dsp:sp>
    <dsp:sp modelId="{DA5A1391-9CE7-4AF8-A514-B7E6208D6698}">
      <dsp:nvSpPr>
        <dsp:cNvPr id="16" name="Straight Connector 15"/>
        <dsp:cNvSpPr/>
      </dsp:nvSpPr>
      <dsp:spPr bwMode="white">
        <a:xfrm>
          <a:off x="1772920" y="5443200"/>
          <a:ext cx="7091680" cy="0"/>
        </a:xfrm>
        <a:prstGeom prst="line">
          <a:avLst/>
        </a:prstGeom>
      </dsp:spPr>
      <dsp:style>
        <a:lnRef idx="2">
          <a:schemeClr val="accent1">
            <a:tint val="50000"/>
          </a:schemeClr>
        </a:lnRef>
        <a:fillRef idx="1">
          <a:schemeClr val="accent1"/>
        </a:fillRef>
        <a:effectRef idx="0">
          <a:scrgbClr r="0" g="0" b="0"/>
        </a:effectRef>
        <a:fontRef idx="minor"/>
      </dsp:style>
      <dsp:txXfrm>
        <a:off x="1772920" y="5443200"/>
        <a:ext cx="7091680" cy="0"/>
      </dsp:txXfrm>
    </dsp:sp>
  </dsp:spTree>
</dsp:drawing>
</file>

<file path=ppt/diagrams/drawing20.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8610600" cy="4953000"/>
        <a:chOff x="0" y="0"/>
        <a:chExt cx="8610600" cy="4953000"/>
      </a:xfrm>
    </dsp:grpSpPr>
    <dsp:sp modelId="{8E60E48C-42A9-4B68-BA32-3A491D25857C}">
      <dsp:nvSpPr>
        <dsp:cNvPr id="3" name="Rounded Rectangle 2"/>
        <dsp:cNvSpPr/>
      </dsp:nvSpPr>
      <dsp:spPr bwMode="white">
        <a:xfrm>
          <a:off x="0" y="33780"/>
          <a:ext cx="8610600" cy="1503680"/>
        </a:xfrm>
        <a:prstGeom prst="roundRect">
          <a:avLst/>
        </a:prstGeom>
      </dsp:spPr>
      <dsp:style>
        <a:lnRef idx="2">
          <a:schemeClr val="lt1"/>
        </a:lnRef>
        <a:fillRef idx="1">
          <a:schemeClr val="accent1"/>
        </a:fillRef>
        <a:effectRef idx="0">
          <a:scrgbClr r="0" g="0" b="0"/>
        </a:effectRef>
        <a:fontRef idx="minor">
          <a:schemeClr val="lt1"/>
        </a:fontRef>
      </dsp:style>
      <dsp:txBody>
        <a:bodyPr lIns="91439" tIns="91439" rIns="91439" bIns="91439" anchor="ctr"/>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rtl="0">
            <a:lnSpc>
              <a:spcPct val="100000"/>
            </a:lnSpc>
            <a:spcBef>
              <a:spcPct val="0"/>
            </a:spcBef>
            <a:spcAft>
              <a:spcPct val="35000"/>
            </a:spcAft>
          </a:pPr>
          <a:r>
            <a:rPr lang="en-US" sz="2400" dirty="0" smtClean="0"/>
            <a:t>COWASH IV gives emphasis to improving the water supply situation of institutions: schools and health facilities.</a:t>
          </a:r>
          <a:endParaRPr lang="en-US" sz="2400" dirty="0"/>
        </a:p>
      </dsp:txBody>
      <dsp:txXfrm>
        <a:off x="0" y="33780"/>
        <a:ext cx="8610600" cy="1503680"/>
      </dsp:txXfrm>
    </dsp:sp>
    <dsp:sp modelId="{4AFE7FBF-A90F-4EF6-B37F-649CA5B07095}">
      <dsp:nvSpPr>
        <dsp:cNvPr id="4" name="Rounded Rectangle 3"/>
        <dsp:cNvSpPr/>
      </dsp:nvSpPr>
      <dsp:spPr bwMode="white">
        <a:xfrm>
          <a:off x="0" y="1724660"/>
          <a:ext cx="8610600" cy="1503680"/>
        </a:xfrm>
        <a:prstGeom prst="roundRect">
          <a:avLst/>
        </a:prstGeom>
      </dsp:spPr>
      <dsp:style>
        <a:lnRef idx="2">
          <a:schemeClr val="lt1"/>
        </a:lnRef>
        <a:fillRef idx="1">
          <a:schemeClr val="accent1"/>
        </a:fillRef>
        <a:effectRef idx="0">
          <a:scrgbClr r="0" g="0" b="0"/>
        </a:effectRef>
        <a:fontRef idx="minor">
          <a:schemeClr val="lt1"/>
        </a:fontRef>
      </dsp:style>
      <dsp:txBody>
        <a:bodyPr lIns="76200" tIns="76200" rIns="76200" bIns="76200" anchor="ctr"/>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rtl="0">
            <a:lnSpc>
              <a:spcPct val="100000"/>
            </a:lnSpc>
            <a:spcBef>
              <a:spcPct val="0"/>
            </a:spcBef>
            <a:spcAft>
              <a:spcPct val="35000"/>
            </a:spcAft>
          </a:pPr>
          <a:r>
            <a:rPr lang="en-US" sz="2000" dirty="0" smtClean="0"/>
            <a:t>Until the end of the reporting period, 34 rural schools have got access to improved water supply (27 from Expansions and 7 from RPS from spring sources) with the support of COWASH IV. </a:t>
          </a:r>
          <a:endParaRPr lang="en-US" sz="2000" dirty="0"/>
        </a:p>
      </dsp:txBody>
      <dsp:txXfrm>
        <a:off x="0" y="1724660"/>
        <a:ext cx="8610600" cy="1503680"/>
      </dsp:txXfrm>
    </dsp:sp>
    <dsp:sp modelId="{F9D12E0D-E09B-4235-8BDB-29D823185DB7}">
      <dsp:nvSpPr>
        <dsp:cNvPr id="5" name="Rounded Rectangle 4"/>
        <dsp:cNvSpPr/>
      </dsp:nvSpPr>
      <dsp:spPr bwMode="white">
        <a:xfrm>
          <a:off x="0" y="3415540"/>
          <a:ext cx="8610600" cy="1503680"/>
        </a:xfrm>
        <a:prstGeom prst="roundRect">
          <a:avLst/>
        </a:prstGeom>
      </dsp:spPr>
      <dsp:style>
        <a:lnRef idx="2">
          <a:schemeClr val="lt1"/>
        </a:lnRef>
        <a:fillRef idx="1">
          <a:schemeClr val="accent1"/>
        </a:fillRef>
        <a:effectRef idx="0">
          <a:scrgbClr r="0" g="0" b="0"/>
        </a:effectRef>
        <a:fontRef idx="minor">
          <a:schemeClr val="lt1"/>
        </a:fontRef>
      </dsp:style>
      <dsp:txBody>
        <a:bodyPr lIns="76200" tIns="76200" rIns="76200" bIns="76200" anchor="ctr"/>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rtl="0">
            <a:lnSpc>
              <a:spcPct val="100000"/>
            </a:lnSpc>
            <a:spcBef>
              <a:spcPct val="0"/>
            </a:spcBef>
            <a:spcAft>
              <a:spcPct val="35000"/>
            </a:spcAft>
          </a:pPr>
          <a:r>
            <a:rPr lang="en-US" sz="2000" dirty="0" smtClean="0"/>
            <a:t>These COWASH IV-supported facilities have benefited over 25,426 students, teachers and administrative staff of the institutions of which 48.91% of the total beneficiaries) are females. </a:t>
          </a:r>
          <a:br>
            <a:rPr lang="en-US" sz="1900" dirty="0" smtClean="0"/>
          </a:br>
          <a:endParaRPr lang="en-US" sz="1900" dirty="0"/>
        </a:p>
      </dsp:txBody>
      <dsp:txXfrm>
        <a:off x="0" y="3415540"/>
        <a:ext cx="8610600" cy="1503680"/>
      </dsp:txXfrm>
    </dsp:sp>
  </dsp:spTree>
</dsp:drawing>
</file>

<file path=ppt/diagrams/drawing2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8229600" cy="582613"/>
        <a:chOff x="0" y="0"/>
        <a:chExt cx="8229600" cy="582613"/>
      </a:xfrm>
    </dsp:grpSpPr>
    <dsp:sp modelId="{79A23EF4-E4AB-43EE-9B12-4B630C97DC92}">
      <dsp:nvSpPr>
        <dsp:cNvPr id="3" name="Rounded Rectangle 2"/>
        <dsp:cNvSpPr/>
      </dsp:nvSpPr>
      <dsp:spPr bwMode="white">
        <a:xfrm>
          <a:off x="0" y="0"/>
          <a:ext cx="8229600" cy="582613"/>
        </a:xfrm>
        <a:prstGeom prst="roundRect">
          <a:avLst/>
        </a:prstGeom>
      </dsp:spPr>
      <dsp:style>
        <a:lnRef idx="2">
          <a:schemeClr val="lt1"/>
        </a:lnRef>
        <a:fillRef idx="1">
          <a:schemeClr val="accent1"/>
        </a:fillRef>
        <a:effectRef idx="0">
          <a:scrgbClr r="0" g="0" b="0"/>
        </a:effectRef>
        <a:fontRef idx="minor">
          <a:schemeClr val="lt1"/>
        </a:fontRef>
      </dsp:style>
      <dsp:txBody>
        <a:bodyPr lIns="106680" tIns="106680" rIns="106680" bIns="106680" anchor="ctr"/>
        <a:lstStyle>
          <a:lvl1pPr algn="l">
            <a:defRPr sz="500"/>
          </a:lvl1pPr>
          <a:lvl2pPr marL="57150" indent="-57150" algn="l">
            <a:defRPr sz="300"/>
          </a:lvl2pPr>
          <a:lvl3pPr marL="114300" indent="-57150" algn="l">
            <a:defRPr sz="300"/>
          </a:lvl3pPr>
          <a:lvl4pPr marL="171450" indent="-57150" algn="l">
            <a:defRPr sz="300"/>
          </a:lvl4pPr>
          <a:lvl5pPr marL="228600" indent="-57150" algn="l">
            <a:defRPr sz="300"/>
          </a:lvl5pPr>
          <a:lvl6pPr marL="285750" indent="-57150" algn="l">
            <a:defRPr sz="300"/>
          </a:lvl6pPr>
          <a:lvl7pPr marL="342900" indent="-57150" algn="l">
            <a:defRPr sz="300"/>
          </a:lvl7pPr>
          <a:lvl8pPr marL="400050" indent="-57150" algn="l">
            <a:defRPr sz="300"/>
          </a:lvl8pPr>
          <a:lvl9pPr marL="457200" indent="-57150" algn="l">
            <a:defRPr sz="300"/>
          </a:lvl9pPr>
        </a:lstStyle>
        <a:p>
          <a:pPr lvl="0" rtl="0">
            <a:lnSpc>
              <a:spcPct val="100000"/>
            </a:lnSpc>
            <a:spcBef>
              <a:spcPct val="0"/>
            </a:spcBef>
            <a:spcAft>
              <a:spcPct val="35000"/>
            </a:spcAft>
          </a:pPr>
          <a:r>
            <a:rPr lang="en-US" sz="2800" smtClean="0"/>
            <a:t>Beneficiaries of School Water Supply Schemes </a:t>
          </a:r>
          <a:endParaRPr lang="en-US" sz="2800"/>
        </a:p>
      </dsp:txBody>
      <dsp:txXfrm>
        <a:off x="0" y="0"/>
        <a:ext cx="8229600" cy="582613"/>
      </dsp:txXfrm>
    </dsp:sp>
  </dsp:spTree>
</dsp:drawing>
</file>

<file path=ppt/diagrams/drawing22.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8229600" cy="723900"/>
        <a:chOff x="0" y="0"/>
        <a:chExt cx="8229600" cy="723900"/>
      </a:xfrm>
    </dsp:grpSpPr>
    <dsp:sp modelId="{AFE6F195-B382-48A9-91CD-33A85BED1349}">
      <dsp:nvSpPr>
        <dsp:cNvPr id="3" name="Rounded Rectangle 2"/>
        <dsp:cNvSpPr/>
      </dsp:nvSpPr>
      <dsp:spPr bwMode="white">
        <a:xfrm>
          <a:off x="0" y="0"/>
          <a:ext cx="8229600" cy="723900"/>
        </a:xfrm>
        <a:prstGeom prst="roundRect">
          <a:avLst/>
        </a:prstGeom>
      </dsp:spPr>
      <dsp:style>
        <a:lnRef idx="2">
          <a:schemeClr val="lt1"/>
        </a:lnRef>
        <a:fillRef idx="1">
          <a:schemeClr val="accent1"/>
        </a:fillRef>
        <a:effectRef idx="0">
          <a:scrgbClr r="0" g="0" b="0"/>
        </a:effectRef>
        <a:fontRef idx="minor">
          <a:schemeClr val="lt1"/>
        </a:fontRef>
      </dsp:style>
      <dsp:txBody>
        <a:bodyPr lIns="121920" tIns="121920" rIns="121920" bIns="121920" anchor="ctr"/>
        <a:lstStyle>
          <a:lvl1pPr algn="l">
            <a:defRPr sz="500"/>
          </a:lvl1pPr>
          <a:lvl2pPr marL="57150" indent="-57150" algn="l">
            <a:defRPr sz="300"/>
          </a:lvl2pPr>
          <a:lvl3pPr marL="114300" indent="-57150" algn="l">
            <a:defRPr sz="300"/>
          </a:lvl3pPr>
          <a:lvl4pPr marL="171450" indent="-57150" algn="l">
            <a:defRPr sz="300"/>
          </a:lvl4pPr>
          <a:lvl5pPr marL="228600" indent="-57150" algn="l">
            <a:defRPr sz="300"/>
          </a:lvl5pPr>
          <a:lvl6pPr marL="285750" indent="-57150" algn="l">
            <a:defRPr sz="300"/>
          </a:lvl6pPr>
          <a:lvl7pPr marL="342900" indent="-57150" algn="l">
            <a:defRPr sz="300"/>
          </a:lvl7pPr>
          <a:lvl8pPr marL="400050" indent="-57150" algn="l">
            <a:defRPr sz="300"/>
          </a:lvl8pPr>
          <a:lvl9pPr marL="457200" indent="-57150" algn="l">
            <a:defRPr sz="300"/>
          </a:lvl9pPr>
        </a:lstStyle>
        <a:p>
          <a:pPr lvl="0" rtl="0">
            <a:lnSpc>
              <a:spcPct val="100000"/>
            </a:lnSpc>
            <a:spcBef>
              <a:spcPct val="0"/>
            </a:spcBef>
            <a:spcAft>
              <a:spcPct val="35000"/>
            </a:spcAft>
          </a:pPr>
          <a:r>
            <a:rPr lang="en-US" sz="3200" dirty="0" smtClean="0"/>
            <a:t>Improved institutional WASH….</a:t>
          </a:r>
          <a:endParaRPr lang="en-US" sz="3200" dirty="0"/>
        </a:p>
      </dsp:txBody>
      <dsp:txXfrm>
        <a:off x="0" y="0"/>
        <a:ext cx="8229600" cy="723900"/>
      </dsp:txXfrm>
    </dsp:sp>
  </dsp:spTree>
</dsp:drawing>
</file>

<file path=ppt/diagrams/drawing23.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8763000" cy="4953000"/>
        <a:chOff x="0" y="0"/>
        <a:chExt cx="8763000" cy="4953000"/>
      </a:xfrm>
    </dsp:grpSpPr>
    <dsp:sp modelId="{B11F1947-9ABF-45C2-B61B-F37036DBA4E9}">
      <dsp:nvSpPr>
        <dsp:cNvPr id="3" name="Rectangles 2"/>
        <dsp:cNvSpPr/>
      </dsp:nvSpPr>
      <dsp:spPr bwMode="white">
        <a:xfrm>
          <a:off x="254589" y="-288"/>
          <a:ext cx="8255961" cy="4953577"/>
        </a:xfrm>
        <a:prstGeom prst="rect">
          <a:avLst/>
        </a:prstGeom>
      </dsp:spPr>
      <dsp:style>
        <a:lnRef idx="2">
          <a:schemeClr val="lt1"/>
        </a:lnRef>
        <a:fillRef idx="1">
          <a:schemeClr val="accent1"/>
        </a:fillRef>
        <a:effectRef idx="0">
          <a:scrgbClr r="0" g="0" b="0"/>
        </a:effectRef>
        <a:fontRef idx="minor">
          <a:schemeClr val="lt1"/>
        </a:fontRef>
      </dsp:style>
      <dsp:txBody>
        <a:bodyPr lIns="106680" tIns="106680" rIns="106680" bIns="1066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gn="just" rtl="0">
            <a:lnSpc>
              <a:spcPct val="100000"/>
            </a:lnSpc>
            <a:spcBef>
              <a:spcPct val="0"/>
            </a:spcBef>
            <a:spcAft>
              <a:spcPct val="35000"/>
            </a:spcAft>
          </a:pPr>
          <a:r>
            <a:rPr lang="en-US" sz="2800" dirty="0" smtClean="0"/>
            <a:t>Furthermore, two </a:t>
          </a:r>
          <a:r>
            <a:rPr lang="en-US" sz="2800" dirty="0" smtClean="0">
              <a:solidFill>
                <a:srgbClr val="FF0000"/>
              </a:solidFill>
            </a:rPr>
            <a:t>MHM</a:t>
          </a:r>
          <a:r>
            <a:rPr lang="en-US" sz="2800" dirty="0" smtClean="0"/>
            <a:t> blocks have been completed in the project </a:t>
          </a:r>
          <a:r>
            <a:rPr lang="en-US" sz="2800" dirty="0" err="1" smtClean="0"/>
            <a:t>woredas</a:t>
          </a:r>
          <a:r>
            <a:rPr lang="en-US" sz="2800" dirty="0" smtClean="0"/>
            <a:t> together with school improved latrines.</a:t>
          </a:r>
          <a:endParaRPr lang="en-US" sz="2800" dirty="0"/>
        </a:p>
      </dsp:txBody>
      <dsp:txXfrm>
        <a:off x="254589" y="-288"/>
        <a:ext cx="8255961" cy="4953577"/>
      </dsp:txXfrm>
    </dsp:sp>
  </dsp:spTree>
</dsp:drawing>
</file>

<file path=ppt/diagrams/drawing24.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8229600" cy="582613"/>
        <a:chOff x="0" y="0"/>
        <a:chExt cx="8229600" cy="582613"/>
      </a:xfrm>
    </dsp:grpSpPr>
    <dsp:sp modelId="{BF2E3E53-25D6-446E-B667-1286205EA0C0}">
      <dsp:nvSpPr>
        <dsp:cNvPr id="3" name="Rounded Rectangle 2"/>
        <dsp:cNvSpPr/>
      </dsp:nvSpPr>
      <dsp:spPr bwMode="white">
        <a:xfrm>
          <a:off x="0" y="0"/>
          <a:ext cx="8229600" cy="582613"/>
        </a:xfrm>
        <a:prstGeom prst="roundRect">
          <a:avLst/>
        </a:prstGeom>
      </dsp:spPr>
      <dsp:style>
        <a:lnRef idx="2">
          <a:schemeClr val="lt1"/>
        </a:lnRef>
        <a:fillRef idx="1">
          <a:schemeClr val="accent1"/>
        </a:fillRef>
        <a:effectRef idx="0">
          <a:scrgbClr r="0" g="0" b="0"/>
        </a:effectRef>
        <a:fontRef idx="minor">
          <a:schemeClr val="lt1"/>
        </a:fontRef>
      </dsp:style>
      <dsp:txBody>
        <a:bodyPr lIns="121920" tIns="121920" rIns="121920" bIns="121920" anchor="ctr"/>
        <a:lstStyle>
          <a:lvl1pPr algn="l">
            <a:defRPr sz="500"/>
          </a:lvl1pPr>
          <a:lvl2pPr marL="57150" indent="-57150" algn="l">
            <a:defRPr sz="300"/>
          </a:lvl2pPr>
          <a:lvl3pPr marL="114300" indent="-57150" algn="l">
            <a:defRPr sz="300"/>
          </a:lvl3pPr>
          <a:lvl4pPr marL="171450" indent="-57150" algn="l">
            <a:defRPr sz="300"/>
          </a:lvl4pPr>
          <a:lvl5pPr marL="228600" indent="-57150" algn="l">
            <a:defRPr sz="300"/>
          </a:lvl5pPr>
          <a:lvl6pPr marL="285750" indent="-57150" algn="l">
            <a:defRPr sz="300"/>
          </a:lvl6pPr>
          <a:lvl7pPr marL="342900" indent="-57150" algn="l">
            <a:defRPr sz="300"/>
          </a:lvl7pPr>
          <a:lvl8pPr marL="400050" indent="-57150" algn="l">
            <a:defRPr sz="300"/>
          </a:lvl8pPr>
          <a:lvl9pPr marL="457200" indent="-57150" algn="l">
            <a:defRPr sz="300"/>
          </a:lvl9pPr>
        </a:lstStyle>
        <a:p>
          <a:pPr lvl="0" rtl="0">
            <a:lnSpc>
              <a:spcPct val="100000"/>
            </a:lnSpc>
            <a:spcBef>
              <a:spcPct val="0"/>
            </a:spcBef>
            <a:spcAft>
              <a:spcPct val="35000"/>
            </a:spcAft>
          </a:pPr>
          <a:r>
            <a:rPr lang="en-US" sz="3200" b="1" smtClean="0"/>
            <a:t>Beneficiaries of School Latrines</a:t>
          </a:r>
          <a:endParaRPr lang="en-US" sz="3200" b="1"/>
        </a:p>
      </dsp:txBody>
      <dsp:txXfrm>
        <a:off x="0" y="0"/>
        <a:ext cx="8229600" cy="582613"/>
      </dsp:txXfrm>
    </dsp:sp>
  </dsp:spTree>
</dsp:drawing>
</file>

<file path=ppt/diagrams/drawing25.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8610600" cy="4953000"/>
        <a:chOff x="0" y="0"/>
        <a:chExt cx="8610600" cy="4953000"/>
      </a:xfrm>
    </dsp:grpSpPr>
    <dsp:sp modelId="{16BC7DFE-A239-4412-A034-BF4CBFED6480}">
      <dsp:nvSpPr>
        <dsp:cNvPr id="3" name="Bent-Up Arrow 2"/>
        <dsp:cNvSpPr/>
      </dsp:nvSpPr>
      <dsp:spPr bwMode="white">
        <a:xfrm rot="5400000">
          <a:off x="1924529" y="2198718"/>
          <a:ext cx="1865871" cy="2124229"/>
        </a:xfrm>
        <a:prstGeom prst="bentUpArrow">
          <a:avLst>
            <a:gd name="adj1" fmla="val 32840"/>
            <a:gd name="adj2" fmla="val 25000"/>
            <a:gd name="adj3" fmla="val 35780"/>
          </a:avLst>
        </a:prstGeom>
      </dsp:spPr>
      <dsp:style>
        <a:lnRef idx="2">
          <a:schemeClr val="lt1"/>
        </a:lnRef>
        <a:fillRef idx="1">
          <a:schemeClr val="accent1">
            <a:tint val="50000"/>
          </a:schemeClr>
        </a:fillRef>
        <a:effectRef idx="0">
          <a:scrgbClr r="0" g="0" b="0"/>
        </a:effectRef>
        <a:fontRef idx="minor"/>
      </dsp:style>
      <dsp:txXfrm rot="5400000">
        <a:off x="1924529" y="2198718"/>
        <a:ext cx="1865871" cy="2124229"/>
      </dsp:txXfrm>
    </dsp:sp>
    <dsp:sp modelId="{036D2A86-5023-4FDE-A5A1-564FDD2F4A10}">
      <dsp:nvSpPr>
        <dsp:cNvPr id="4" name="Rounded Rectangle 3"/>
        <dsp:cNvSpPr/>
      </dsp:nvSpPr>
      <dsp:spPr bwMode="white">
        <a:xfrm>
          <a:off x="1408524" y="0"/>
          <a:ext cx="3141029" cy="2198618"/>
        </a:xfrm>
        <a:prstGeom prst="roundRect">
          <a:avLst>
            <a:gd name="adj" fmla="val 16670"/>
          </a:avLst>
        </a:prstGeom>
      </dsp:spPr>
      <dsp:style>
        <a:lnRef idx="2">
          <a:schemeClr val="lt1"/>
        </a:lnRef>
        <a:fillRef idx="1">
          <a:schemeClr val="accent1"/>
        </a:fillRef>
        <a:effectRef idx="0">
          <a:scrgbClr r="0" g="0" b="0"/>
        </a:effectRef>
        <a:fontRef idx="minor">
          <a:schemeClr val="lt1"/>
        </a:fontRef>
      </dsp:style>
      <dsp:txBody>
        <a:bodyPr lIns="60960" tIns="60960" rIns="60960" bIns="609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rtl="0">
            <a:lnSpc>
              <a:spcPct val="100000"/>
            </a:lnSpc>
            <a:spcBef>
              <a:spcPct val="0"/>
            </a:spcBef>
            <a:spcAft>
              <a:spcPct val="35000"/>
            </a:spcAft>
          </a:pPr>
          <a:r>
            <a:rPr lang="en-US" sz="1600" smtClean="0"/>
            <a:t>One of the main focus areas of COWASH IV is the construction of improved latrines for institutions (schools and health facilities) and rural households.</a:t>
          </a:r>
          <a:endParaRPr lang="en-US" sz="1600"/>
        </a:p>
      </dsp:txBody>
      <dsp:txXfrm>
        <a:off x="1408524" y="0"/>
        <a:ext cx="3141029" cy="2198618"/>
      </dsp:txXfrm>
    </dsp:sp>
    <dsp:sp modelId="{245FD4FE-E4DA-4FEA-A300-ECC253FFAE32}">
      <dsp:nvSpPr>
        <dsp:cNvPr id="5" name="Rectangles 4"/>
        <dsp:cNvSpPr/>
      </dsp:nvSpPr>
      <dsp:spPr bwMode="white">
        <a:xfrm>
          <a:off x="4549553" y="222128"/>
          <a:ext cx="2284485" cy="1777020"/>
        </a:xfrm>
        <a:prstGeom prst="rect">
          <a:avLst/>
        </a:prstGeom>
      </dsp:spPr>
      <dsp:style>
        <a:lnRef idx="0">
          <a:schemeClr val="dk1">
            <a:alpha val="0"/>
          </a:schemeClr>
        </a:lnRef>
        <a:fillRef idx="0">
          <a:schemeClr val="lt1">
            <a:alpha val="0"/>
          </a:schemeClr>
        </a:fillRef>
        <a:effectRef idx="0">
          <a:scrgbClr r="0" g="0" b="0"/>
        </a:effectRef>
        <a:fontRef idx="minor"/>
      </dsp:style>
      <dsp:txBody>
        <a:bodyPr lIns="247650" tIns="247650" rIns="247650" bIns="247650" anchor="ctr"/>
        <a:lstStyle>
          <a:lvl1pPr algn="l">
            <a:defRPr sz="6500"/>
          </a:lvl1pPr>
          <a:lvl2pPr marL="285750" indent="-285750" algn="l">
            <a:defRPr sz="5100"/>
          </a:lvl2pPr>
          <a:lvl3pPr marL="571500" indent="-285750" algn="l">
            <a:defRPr sz="5100"/>
          </a:lvl3pPr>
          <a:lvl4pPr marL="857250" indent="-285750" algn="l">
            <a:defRPr sz="5100"/>
          </a:lvl4pPr>
          <a:lvl5pPr marL="1143000" indent="-285750" algn="l">
            <a:defRPr sz="5100"/>
          </a:lvl5pPr>
          <a:lvl6pPr marL="1428750" indent="-285750" algn="l">
            <a:defRPr sz="5100"/>
          </a:lvl6pPr>
          <a:lvl7pPr marL="1714500" indent="-285750" algn="l">
            <a:defRPr sz="5100"/>
          </a:lvl7pPr>
          <a:lvl8pPr marL="2000250" indent="-285750" algn="l">
            <a:defRPr sz="5100"/>
          </a:lvl8pPr>
          <a:lvl9pPr marL="2286000" indent="-285750" algn="l">
            <a:defRPr sz="5100"/>
          </a:lvl9pPr>
        </a:lstStyle>
        <a:p>
          <a:endParaRPr>
            <a:solidFill>
              <a:schemeClr val="tx1"/>
            </a:solidFill>
          </a:endParaRPr>
        </a:p>
      </dsp:txBody>
      <dsp:txXfrm>
        <a:off x="4549553" y="222128"/>
        <a:ext cx="2284485" cy="1777020"/>
      </dsp:txXfrm>
    </dsp:sp>
    <dsp:sp modelId="{9B5FB06B-9ECD-4429-A158-9850E703CC41}">
      <dsp:nvSpPr>
        <dsp:cNvPr id="6" name="Rounded Rectangle 5"/>
        <dsp:cNvSpPr/>
      </dsp:nvSpPr>
      <dsp:spPr bwMode="white">
        <a:xfrm>
          <a:off x="4061047" y="2754382"/>
          <a:ext cx="3141029" cy="2198618"/>
        </a:xfrm>
        <a:prstGeom prst="roundRect">
          <a:avLst>
            <a:gd name="adj" fmla="val 16670"/>
          </a:avLst>
        </a:prstGeom>
      </dsp:spPr>
      <dsp:style>
        <a:lnRef idx="2">
          <a:schemeClr val="lt1"/>
        </a:lnRef>
        <a:fillRef idx="1">
          <a:schemeClr val="accent1"/>
        </a:fillRef>
        <a:effectRef idx="0">
          <a:scrgbClr r="0" g="0" b="0"/>
        </a:effectRef>
        <a:fontRef idx="minor">
          <a:schemeClr val="lt1"/>
        </a:fontRef>
      </dsp:style>
      <dsp:txBody>
        <a:bodyPr lIns="60960" tIns="60960" rIns="60960" bIns="609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rtl="0">
            <a:lnSpc>
              <a:spcPct val="100000"/>
            </a:lnSpc>
            <a:spcBef>
              <a:spcPct val="0"/>
            </a:spcBef>
            <a:spcAft>
              <a:spcPct val="35000"/>
            </a:spcAft>
          </a:pPr>
          <a:r>
            <a:rPr lang="en-US" sz="1600" dirty="0" smtClean="0"/>
            <a:t>Since the launching of COWASH IV in the project </a:t>
          </a:r>
          <a:r>
            <a:rPr lang="en-US" sz="1600" dirty="0" err="1" smtClean="0"/>
            <a:t>woredas</a:t>
          </a:r>
          <a:r>
            <a:rPr lang="en-US" sz="1600" dirty="0" smtClean="0"/>
            <a:t>, 38 schools of the project </a:t>
          </a:r>
          <a:r>
            <a:rPr lang="en-US" sz="1600" dirty="0" err="1" smtClean="0"/>
            <a:t>woredas</a:t>
          </a:r>
          <a:r>
            <a:rPr lang="en-US" sz="1600" dirty="0" smtClean="0"/>
            <a:t> have got access to school-improved latrines constructed as per the standard (female and male students each 1 block with four seats and 1 block for teachers).</a:t>
          </a:r>
          <a:endParaRPr lang="en-US" sz="1600" dirty="0"/>
        </a:p>
      </dsp:txBody>
      <dsp:txXfrm>
        <a:off x="4061047" y="2754382"/>
        <a:ext cx="3141029" cy="2198618"/>
      </dsp:txXfrm>
    </dsp:sp>
  </dsp:spTree>
</dsp:drawing>
</file>

<file path=ppt/diagrams/drawing26.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8382000" cy="647700"/>
        <a:chOff x="0" y="0"/>
        <a:chExt cx="8382000" cy="647700"/>
      </a:xfrm>
    </dsp:grpSpPr>
    <dsp:sp modelId="{F842A416-F7D7-41B7-8240-1877A5D0B766}">
      <dsp:nvSpPr>
        <dsp:cNvPr id="3" name="Rounded Rectangle 2"/>
        <dsp:cNvSpPr/>
      </dsp:nvSpPr>
      <dsp:spPr bwMode="white">
        <a:xfrm>
          <a:off x="0" y="0"/>
          <a:ext cx="8382000" cy="647700"/>
        </a:xfrm>
        <a:prstGeom prst="roundRect">
          <a:avLst/>
        </a:prstGeom>
      </dsp:spPr>
      <dsp:style>
        <a:lnRef idx="2">
          <a:schemeClr val="lt1"/>
        </a:lnRef>
        <a:fillRef idx="1">
          <a:schemeClr val="accent1"/>
        </a:fillRef>
        <a:effectRef idx="0">
          <a:scrgbClr r="0" g="0" b="0"/>
        </a:effectRef>
        <a:fontRef idx="minor">
          <a:schemeClr val="lt1"/>
        </a:fontRef>
      </dsp:style>
      <dsp:txBody>
        <a:bodyPr lIns="106680" tIns="106680" rIns="106680" bIns="106680" anchor="ctr"/>
        <a:lstStyle>
          <a:lvl1pPr algn="l">
            <a:defRPr sz="500"/>
          </a:lvl1pPr>
          <a:lvl2pPr marL="57150" indent="-57150" algn="l">
            <a:defRPr sz="300"/>
          </a:lvl2pPr>
          <a:lvl3pPr marL="114300" indent="-57150" algn="l">
            <a:defRPr sz="300"/>
          </a:lvl3pPr>
          <a:lvl4pPr marL="171450" indent="-57150" algn="l">
            <a:defRPr sz="300"/>
          </a:lvl4pPr>
          <a:lvl5pPr marL="228600" indent="-57150" algn="l">
            <a:defRPr sz="300"/>
          </a:lvl5pPr>
          <a:lvl6pPr marL="285750" indent="-57150" algn="l">
            <a:defRPr sz="300"/>
          </a:lvl6pPr>
          <a:lvl7pPr marL="342900" indent="-57150" algn="l">
            <a:defRPr sz="300"/>
          </a:lvl7pPr>
          <a:lvl8pPr marL="400050" indent="-57150" algn="l">
            <a:defRPr sz="300"/>
          </a:lvl8pPr>
          <a:lvl9pPr marL="457200" indent="-57150" algn="l">
            <a:defRPr sz="300"/>
          </a:lvl9pPr>
        </a:lstStyle>
        <a:p>
          <a:pPr lvl="0" rtl="0">
            <a:lnSpc>
              <a:spcPct val="100000"/>
            </a:lnSpc>
            <a:spcBef>
              <a:spcPct val="0"/>
            </a:spcBef>
            <a:spcAft>
              <a:spcPct val="35000"/>
            </a:spcAft>
          </a:pPr>
          <a:r>
            <a:rPr lang="en-US" sz="2800" smtClean="0"/>
            <a:t>Health Institution WASH</a:t>
          </a:r>
          <a:endParaRPr lang="en-US" sz="2800"/>
        </a:p>
      </dsp:txBody>
      <dsp:txXfrm>
        <a:off x="0" y="0"/>
        <a:ext cx="8382000" cy="647700"/>
      </dsp:txXfrm>
    </dsp:sp>
  </dsp:spTree>
</dsp:drawing>
</file>

<file path=ppt/diagrams/drawing27.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8610600" cy="4953000"/>
        <a:chOff x="0" y="0"/>
        <a:chExt cx="8610600" cy="4953000"/>
      </a:xfrm>
    </dsp:grpSpPr>
    <dsp:sp modelId="{A20C1CF8-22A3-46EA-AB66-4731FFC0752F}">
      <dsp:nvSpPr>
        <dsp:cNvPr id="3" name="Rounded Rectangle 2"/>
        <dsp:cNvSpPr/>
      </dsp:nvSpPr>
      <dsp:spPr bwMode="white">
        <a:xfrm>
          <a:off x="0" y="202673"/>
          <a:ext cx="8610600" cy="2128520"/>
        </a:xfrm>
        <a:prstGeom prst="roundRect">
          <a:avLst/>
        </a:prstGeom>
      </dsp:spPr>
      <dsp:style>
        <a:lnRef idx="2">
          <a:schemeClr val="lt1"/>
        </a:lnRef>
        <a:fillRef idx="1">
          <a:schemeClr val="accent1"/>
        </a:fillRef>
        <a:effectRef idx="0">
          <a:scrgbClr r="0" g="0" b="0"/>
        </a:effectRef>
        <a:fontRef idx="minor">
          <a:schemeClr val="lt1"/>
        </a:fontRef>
      </dsp:style>
      <dsp:txBody>
        <a:bodyPr lIns="106680" tIns="106680" rIns="106680" bIns="106680" anchor="ctr"/>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gn="just" rtl="0">
            <a:lnSpc>
              <a:spcPct val="100000"/>
            </a:lnSpc>
            <a:spcBef>
              <a:spcPct val="0"/>
            </a:spcBef>
            <a:spcAft>
              <a:spcPct val="35000"/>
            </a:spcAft>
          </a:pPr>
          <a:r>
            <a:rPr lang="en-US" sz="2800" dirty="0" smtClean="0"/>
            <a:t>Improving the water supply situation of the health institutions, having already improved latrine access, is one of the focus areas of COWASH IV.</a:t>
          </a:r>
          <a:endParaRPr lang="en-US" sz="2800" dirty="0"/>
        </a:p>
      </dsp:txBody>
      <dsp:txXfrm>
        <a:off x="0" y="202673"/>
        <a:ext cx="8610600" cy="2128520"/>
      </dsp:txXfrm>
    </dsp:sp>
    <dsp:sp modelId="{98FC8233-A5B4-40E1-A54C-424A62B5BF66}">
      <dsp:nvSpPr>
        <dsp:cNvPr id="4" name="Rounded Rectangle 3"/>
        <dsp:cNvSpPr/>
      </dsp:nvSpPr>
      <dsp:spPr bwMode="white">
        <a:xfrm>
          <a:off x="0" y="2570100"/>
          <a:ext cx="8610600" cy="2128520"/>
        </a:xfrm>
        <a:prstGeom prst="roundRect">
          <a:avLst/>
        </a:prstGeom>
      </dsp:spPr>
      <dsp:style>
        <a:lnRef idx="2">
          <a:schemeClr val="lt1"/>
        </a:lnRef>
        <a:fillRef idx="1">
          <a:schemeClr val="accent1"/>
        </a:fillRef>
        <a:effectRef idx="0">
          <a:scrgbClr r="0" g="0" b="0"/>
        </a:effectRef>
        <a:fontRef idx="minor">
          <a:schemeClr val="lt1"/>
        </a:fontRef>
      </dsp:style>
      <dsp:txBody>
        <a:bodyPr lIns="106680" tIns="106680" rIns="106680" bIns="106680" anchor="ctr"/>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gn="just" rtl="0">
            <a:lnSpc>
              <a:spcPct val="100000"/>
            </a:lnSpc>
            <a:spcBef>
              <a:spcPct val="0"/>
            </a:spcBef>
            <a:spcAft>
              <a:spcPct val="35000"/>
            </a:spcAft>
          </a:pPr>
          <a:r>
            <a:rPr lang="en-US" sz="2800" dirty="0" smtClean="0"/>
            <a:t>Hence, since the launching of COWASH IV, rural health institutions /health centers and health posts/ have got 32 improved water and 25 latrines as per the standards. </a:t>
          </a:r>
          <a:endParaRPr lang="en-US" sz="2800" dirty="0"/>
        </a:p>
      </dsp:txBody>
      <dsp:txXfrm>
        <a:off x="0" y="2570100"/>
        <a:ext cx="8610600" cy="2128520"/>
      </dsp:txXfrm>
    </dsp:sp>
  </dsp:spTree>
</dsp:drawing>
</file>

<file path=ppt/diagrams/drawing28.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8229600" cy="838200"/>
        <a:chOff x="0" y="0"/>
        <a:chExt cx="8229600" cy="838200"/>
      </a:xfrm>
    </dsp:grpSpPr>
    <dsp:sp modelId="{FE421342-1F52-449C-B451-570EF4435DF3}">
      <dsp:nvSpPr>
        <dsp:cNvPr id="3" name="Rounded Rectangle 2"/>
        <dsp:cNvSpPr/>
      </dsp:nvSpPr>
      <dsp:spPr bwMode="white">
        <a:xfrm>
          <a:off x="0" y="0"/>
          <a:ext cx="8229600" cy="838200"/>
        </a:xfrm>
        <a:prstGeom prst="roundRect">
          <a:avLst/>
        </a:prstGeom>
      </dsp:spPr>
      <dsp:style>
        <a:lnRef idx="2">
          <a:schemeClr val="lt1"/>
        </a:lnRef>
        <a:fillRef idx="1">
          <a:schemeClr val="accent1"/>
        </a:fillRef>
        <a:effectRef idx="0">
          <a:scrgbClr r="0" g="0" b="0"/>
        </a:effectRef>
        <a:fontRef idx="minor">
          <a:schemeClr val="lt1"/>
        </a:fontRef>
      </dsp:style>
      <dsp:txBody>
        <a:bodyPr lIns="106680" tIns="106680" rIns="106680" bIns="106680" anchor="ctr"/>
        <a:lstStyle>
          <a:lvl1pPr algn="l">
            <a:defRPr sz="500"/>
          </a:lvl1pPr>
          <a:lvl2pPr marL="57150" indent="-57150" algn="l">
            <a:defRPr sz="300"/>
          </a:lvl2pPr>
          <a:lvl3pPr marL="114300" indent="-57150" algn="l">
            <a:defRPr sz="300"/>
          </a:lvl3pPr>
          <a:lvl4pPr marL="171450" indent="-57150" algn="l">
            <a:defRPr sz="300"/>
          </a:lvl4pPr>
          <a:lvl5pPr marL="228600" indent="-57150" algn="l">
            <a:defRPr sz="300"/>
          </a:lvl5pPr>
          <a:lvl6pPr marL="285750" indent="-57150" algn="l">
            <a:defRPr sz="300"/>
          </a:lvl6pPr>
          <a:lvl7pPr marL="342900" indent="-57150" algn="l">
            <a:defRPr sz="300"/>
          </a:lvl7pPr>
          <a:lvl8pPr marL="400050" indent="-57150" algn="l">
            <a:defRPr sz="300"/>
          </a:lvl8pPr>
          <a:lvl9pPr marL="457200" indent="-57150" algn="l">
            <a:defRPr sz="300"/>
          </a:lvl9pPr>
        </a:lstStyle>
        <a:p>
          <a:pPr lvl="0" rtl="0">
            <a:lnSpc>
              <a:spcPct val="100000"/>
            </a:lnSpc>
            <a:spcBef>
              <a:spcPct val="0"/>
            </a:spcBef>
            <a:spcAft>
              <a:spcPct val="35000"/>
            </a:spcAft>
          </a:pPr>
          <a:endParaRPr lang="en-US" sz="2800" dirty="0" smtClean="0"/>
        </a:p>
        <a:p>
          <a:pPr lvl="0" rtl="0">
            <a:lnSpc>
              <a:spcPct val="100000"/>
            </a:lnSpc>
            <a:spcBef>
              <a:spcPct val="0"/>
            </a:spcBef>
            <a:spcAft>
              <a:spcPct val="35000"/>
            </a:spcAft>
          </a:pPr>
          <a:r>
            <a:rPr lang="en-US" sz="2800" dirty="0" smtClean="0"/>
            <a:t>Human Capacity of COWASH IV Stakeholder</a:t>
          </a:r>
          <a:br>
            <a:rPr lang="en-US" sz="2800" dirty="0" smtClean="0"/>
          </a:br>
          <a:endParaRPr lang="en-US" sz="2800" dirty="0"/>
        </a:p>
      </dsp:txBody>
      <dsp:txXfrm>
        <a:off x="0" y="0"/>
        <a:ext cx="8229600" cy="838200"/>
      </dsp:txXfrm>
    </dsp:sp>
  </dsp:spTree>
</dsp:drawing>
</file>

<file path=ppt/diagrams/drawing29.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8229600" cy="4953000"/>
        <a:chOff x="0" y="0"/>
        <a:chExt cx="8229600" cy="4953000"/>
      </a:xfrm>
    </dsp:grpSpPr>
    <dsp:sp modelId="{A6CF4C87-A02D-436B-B6F3-D3E4743F0674}">
      <dsp:nvSpPr>
        <dsp:cNvPr id="3" name="Rounded Rectangle 2"/>
        <dsp:cNvSpPr/>
      </dsp:nvSpPr>
      <dsp:spPr bwMode="white">
        <a:xfrm>
          <a:off x="0" y="305970"/>
          <a:ext cx="8229600" cy="2137410"/>
        </a:xfrm>
        <a:prstGeom prst="roundRect">
          <a:avLst/>
        </a:prstGeom>
      </dsp:spPr>
      <dsp:style>
        <a:lnRef idx="2">
          <a:schemeClr val="lt1"/>
        </a:lnRef>
        <a:fillRef idx="1">
          <a:schemeClr val="accent1"/>
        </a:fillRef>
        <a:effectRef idx="0">
          <a:scrgbClr r="0" g="0" b="0"/>
        </a:effectRef>
        <a:fontRef idx="minor">
          <a:schemeClr val="lt1"/>
        </a:fontRef>
      </dsp:style>
      <dsp:txBody>
        <a:bodyPr lIns="87630" tIns="87630" rIns="87630" bIns="87630" anchor="ctr"/>
        <a:lstStyle>
          <a:lvl1pPr algn="l">
            <a:defRPr sz="2300"/>
          </a:lvl1pPr>
          <a:lvl2pPr marL="171450" indent="-171450" algn="l">
            <a:defRPr sz="1700"/>
          </a:lvl2pPr>
          <a:lvl3pPr marL="342900" indent="-171450" algn="l">
            <a:defRPr sz="1700"/>
          </a:lvl3pPr>
          <a:lvl4pPr marL="514350" indent="-171450" algn="l">
            <a:defRPr sz="1700"/>
          </a:lvl4pPr>
          <a:lvl5pPr marL="685800" indent="-171450" algn="l">
            <a:defRPr sz="1700"/>
          </a:lvl5pPr>
          <a:lvl6pPr marL="857250" indent="-171450" algn="l">
            <a:defRPr sz="1700"/>
          </a:lvl6pPr>
          <a:lvl7pPr marL="1028700" indent="-171450" algn="l">
            <a:defRPr sz="1700"/>
          </a:lvl7pPr>
          <a:lvl8pPr marL="1200150" indent="-171450" algn="l">
            <a:defRPr sz="1700"/>
          </a:lvl8pPr>
          <a:lvl9pPr marL="1371600" indent="-171450" algn="l">
            <a:defRPr sz="1700"/>
          </a:lvl9pPr>
        </a:lstStyle>
        <a:p>
          <a:pPr lvl="0" algn="just" rtl="0">
            <a:lnSpc>
              <a:spcPct val="100000"/>
            </a:lnSpc>
            <a:spcBef>
              <a:spcPct val="0"/>
            </a:spcBef>
            <a:spcAft>
              <a:spcPct val="35000"/>
            </a:spcAft>
          </a:pPr>
          <a:r>
            <a:rPr lang="en-US" dirty="0" smtClean="0"/>
            <a:t>Human capacity building activities are the major component of COWASH IV project as it believes building knowledge and improving the implementation capacity of stakeholders at all levels will improves the quality of services and performance thereby ensure the sustainability of facilities.</a:t>
          </a:r>
          <a:endParaRPr lang="en-US" dirty="0"/>
        </a:p>
      </dsp:txBody>
      <dsp:txXfrm>
        <a:off x="0" y="305970"/>
        <a:ext cx="8229600" cy="2137410"/>
      </dsp:txXfrm>
    </dsp:sp>
    <dsp:sp modelId="{909A09CD-D58C-4E37-86B6-00EB61255981}">
      <dsp:nvSpPr>
        <dsp:cNvPr id="4" name="Rounded Rectangle 3"/>
        <dsp:cNvSpPr/>
      </dsp:nvSpPr>
      <dsp:spPr bwMode="white">
        <a:xfrm>
          <a:off x="0" y="2509620"/>
          <a:ext cx="8229600" cy="2137410"/>
        </a:xfrm>
        <a:prstGeom prst="roundRect">
          <a:avLst/>
        </a:prstGeom>
      </dsp:spPr>
      <dsp:style>
        <a:lnRef idx="2">
          <a:schemeClr val="lt1"/>
        </a:lnRef>
        <a:fillRef idx="1">
          <a:schemeClr val="accent1"/>
        </a:fillRef>
        <a:effectRef idx="0">
          <a:scrgbClr r="0" g="0" b="0"/>
        </a:effectRef>
        <a:fontRef idx="minor">
          <a:schemeClr val="lt1"/>
        </a:fontRef>
      </dsp:style>
      <dsp:txBody>
        <a:bodyPr lIns="87630" tIns="87630" rIns="87630" bIns="87630" anchor="ctr"/>
        <a:lstStyle>
          <a:lvl1pPr algn="l">
            <a:defRPr sz="2300"/>
          </a:lvl1pPr>
          <a:lvl2pPr marL="171450" indent="-171450" algn="l">
            <a:defRPr sz="1700"/>
          </a:lvl2pPr>
          <a:lvl3pPr marL="342900" indent="-171450" algn="l">
            <a:defRPr sz="1700"/>
          </a:lvl3pPr>
          <a:lvl4pPr marL="514350" indent="-171450" algn="l">
            <a:defRPr sz="1700"/>
          </a:lvl4pPr>
          <a:lvl5pPr marL="685800" indent="-171450" algn="l">
            <a:defRPr sz="1700"/>
          </a:lvl5pPr>
          <a:lvl6pPr marL="857250" indent="-171450" algn="l">
            <a:defRPr sz="1700"/>
          </a:lvl6pPr>
          <a:lvl7pPr marL="1028700" indent="-171450" algn="l">
            <a:defRPr sz="1700"/>
          </a:lvl7pPr>
          <a:lvl8pPr marL="1200150" indent="-171450" algn="l">
            <a:defRPr sz="1700"/>
          </a:lvl8pPr>
          <a:lvl9pPr marL="1371600" indent="-171450" algn="l">
            <a:defRPr sz="1700"/>
          </a:lvl9pPr>
        </a:lstStyle>
        <a:p>
          <a:pPr lvl="0" rtl="0">
            <a:lnSpc>
              <a:spcPct val="100000"/>
            </a:lnSpc>
            <a:spcBef>
              <a:spcPct val="0"/>
            </a:spcBef>
            <a:spcAft>
              <a:spcPct val="35000"/>
            </a:spcAft>
          </a:pPr>
          <a:r>
            <a:rPr lang="en-US" dirty="0" smtClean="0"/>
            <a:t>Since the launching of COWASH IV, a total of 7,274 people have been trained on various issues related to the CMP approach of whom 2,989 are females.</a:t>
          </a:r>
          <a:endParaRPr lang="en-US" dirty="0"/>
        </a:p>
      </dsp:txBody>
      <dsp:txXfrm>
        <a:off x="0" y="2509620"/>
        <a:ext cx="8229600" cy="2137410"/>
      </dsp:txXfrm>
    </dsp:sp>
  </dsp:spTree>
</dsp:drawing>
</file>

<file path=ppt/diagrams/drawing3.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8763000" cy="4953000"/>
        <a:chOff x="0" y="0"/>
        <a:chExt cx="8763000" cy="4953000"/>
      </a:xfrm>
    </dsp:grpSpPr>
    <dsp:sp modelId="{354D6E19-3223-4881-B13E-74F648ACEC93}">
      <dsp:nvSpPr>
        <dsp:cNvPr id="3" name="Rectangles 2"/>
        <dsp:cNvSpPr/>
      </dsp:nvSpPr>
      <dsp:spPr bwMode="white">
        <a:xfrm>
          <a:off x="0" y="2030384"/>
          <a:ext cx="7886700" cy="716973"/>
        </a:xfrm>
        <a:prstGeom prst="rect">
          <a:avLst/>
        </a:prstGeom>
      </dsp:spPr>
      <dsp:style>
        <a:lnRef idx="0">
          <a:schemeClr val="dk1">
            <a:alpha val="0"/>
          </a:schemeClr>
        </a:lnRef>
        <a:fillRef idx="0">
          <a:schemeClr val="lt1">
            <a:alpha val="0"/>
          </a:schemeClr>
        </a:fillRef>
        <a:effectRef idx="0">
          <a:scrgbClr r="0" g="0" b="0"/>
        </a:effectRef>
        <a:fontRef idx="minor"/>
      </dsp:style>
      <dsp:txBody>
        <a:bodyPr lIns="106680" tIns="106680" rIns="106680" bIns="106680" anchor="b"/>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gn="just" rtl="0">
            <a:lnSpc>
              <a:spcPct val="100000"/>
            </a:lnSpc>
            <a:spcBef>
              <a:spcPct val="0"/>
            </a:spcBef>
            <a:spcAft>
              <a:spcPct val="35000"/>
            </a:spcAft>
          </a:pPr>
          <a:r>
            <a:rPr lang="en-US" sz="2800" smtClean="0">
              <a:solidFill>
                <a:schemeClr val="tx1"/>
              </a:solidFill>
            </a:rPr>
            <a:t>Currently, it operates in 104 Woredas of 7 Regional States of Ethiopia.</a:t>
          </a:r>
          <a:endParaRPr lang="en-US" sz="2800">
            <a:solidFill>
              <a:schemeClr val="tx1"/>
            </a:solidFill>
          </a:endParaRPr>
        </a:p>
      </dsp:txBody>
      <dsp:txXfrm>
        <a:off x="0" y="2030384"/>
        <a:ext cx="7886700" cy="716973"/>
      </dsp:txXfrm>
    </dsp:sp>
    <dsp:sp modelId="{3C71B5BC-780E-4A09-AC06-4858745D11F2}">
      <dsp:nvSpPr>
        <dsp:cNvPr id="4" name="Parallelogram 3"/>
        <dsp:cNvSpPr/>
      </dsp:nvSpPr>
      <dsp:spPr bwMode="white">
        <a:xfrm>
          <a:off x="517017" y="2747356"/>
          <a:ext cx="1051560" cy="175260"/>
        </a:xfrm>
        <a:prstGeom prst="parallelogram">
          <a:avLst>
            <a:gd name="adj" fmla="val 140840"/>
          </a:avLst>
        </a:prstGeom>
      </dsp:spPr>
      <dsp:style>
        <a:lnRef idx="2">
          <a:schemeClr val="accent1"/>
        </a:lnRef>
        <a:fillRef idx="1">
          <a:schemeClr val="accent1"/>
        </a:fillRef>
        <a:effectRef idx="0">
          <a:scrgbClr r="0" g="0" b="0"/>
        </a:effectRef>
        <a:fontRef idx="minor">
          <a:schemeClr val="lt1"/>
        </a:fontRef>
      </dsp:style>
      <dsp:txXfrm>
        <a:off x="517017" y="2747356"/>
        <a:ext cx="1051560" cy="175260"/>
      </dsp:txXfrm>
    </dsp:sp>
    <dsp:sp modelId="{5F4687F3-AC13-42A7-9DEE-39D9E51C3E6F}">
      <dsp:nvSpPr>
        <dsp:cNvPr id="5" name="Parallelogram 4"/>
        <dsp:cNvSpPr/>
      </dsp:nvSpPr>
      <dsp:spPr bwMode="white">
        <a:xfrm>
          <a:off x="1629918" y="2747356"/>
          <a:ext cx="1051560" cy="175260"/>
        </a:xfrm>
        <a:prstGeom prst="parallelogram">
          <a:avLst>
            <a:gd name="adj" fmla="val 140840"/>
          </a:avLst>
        </a:prstGeom>
      </dsp:spPr>
      <dsp:style>
        <a:lnRef idx="2">
          <a:schemeClr val="accent1"/>
        </a:lnRef>
        <a:fillRef idx="1">
          <a:schemeClr val="accent1"/>
        </a:fillRef>
        <a:effectRef idx="0">
          <a:scrgbClr r="0" g="0" b="0"/>
        </a:effectRef>
        <a:fontRef idx="minor">
          <a:schemeClr val="lt1"/>
        </a:fontRef>
      </dsp:style>
      <dsp:txXfrm>
        <a:off x="1629918" y="2747356"/>
        <a:ext cx="1051560" cy="175260"/>
      </dsp:txXfrm>
    </dsp:sp>
    <dsp:sp modelId="{D591C4C2-1452-4121-8489-819BF640D3EB}">
      <dsp:nvSpPr>
        <dsp:cNvPr id="6" name="Parallelogram 5"/>
        <dsp:cNvSpPr/>
      </dsp:nvSpPr>
      <dsp:spPr bwMode="white">
        <a:xfrm>
          <a:off x="2742819" y="2747356"/>
          <a:ext cx="1051560" cy="175260"/>
        </a:xfrm>
        <a:prstGeom prst="parallelogram">
          <a:avLst>
            <a:gd name="adj" fmla="val 140840"/>
          </a:avLst>
        </a:prstGeom>
      </dsp:spPr>
      <dsp:style>
        <a:lnRef idx="2">
          <a:schemeClr val="accent1"/>
        </a:lnRef>
        <a:fillRef idx="1">
          <a:schemeClr val="accent1"/>
        </a:fillRef>
        <a:effectRef idx="0">
          <a:scrgbClr r="0" g="0" b="0"/>
        </a:effectRef>
        <a:fontRef idx="minor">
          <a:schemeClr val="lt1"/>
        </a:fontRef>
      </dsp:style>
      <dsp:txXfrm>
        <a:off x="2742819" y="2747356"/>
        <a:ext cx="1051560" cy="175260"/>
      </dsp:txXfrm>
    </dsp:sp>
    <dsp:sp modelId="{A754B74C-6A8D-412B-92D7-470C789B0F06}">
      <dsp:nvSpPr>
        <dsp:cNvPr id="7" name="Parallelogram 6"/>
        <dsp:cNvSpPr/>
      </dsp:nvSpPr>
      <dsp:spPr bwMode="white">
        <a:xfrm>
          <a:off x="3855720" y="2747356"/>
          <a:ext cx="1051560" cy="175260"/>
        </a:xfrm>
        <a:prstGeom prst="parallelogram">
          <a:avLst>
            <a:gd name="adj" fmla="val 140840"/>
          </a:avLst>
        </a:prstGeom>
      </dsp:spPr>
      <dsp:style>
        <a:lnRef idx="2">
          <a:schemeClr val="accent1"/>
        </a:lnRef>
        <a:fillRef idx="1">
          <a:schemeClr val="accent1"/>
        </a:fillRef>
        <a:effectRef idx="0">
          <a:scrgbClr r="0" g="0" b="0"/>
        </a:effectRef>
        <a:fontRef idx="minor">
          <a:schemeClr val="lt1"/>
        </a:fontRef>
      </dsp:style>
      <dsp:txXfrm>
        <a:off x="3855720" y="2747356"/>
        <a:ext cx="1051560" cy="175260"/>
      </dsp:txXfrm>
    </dsp:sp>
    <dsp:sp modelId="{0A5E4C7E-CAEA-43F1-B40F-5DEEA575E095}">
      <dsp:nvSpPr>
        <dsp:cNvPr id="8" name="Parallelogram 7"/>
        <dsp:cNvSpPr/>
      </dsp:nvSpPr>
      <dsp:spPr bwMode="white">
        <a:xfrm>
          <a:off x="4968621" y="2747356"/>
          <a:ext cx="1051560" cy="175260"/>
        </a:xfrm>
        <a:prstGeom prst="parallelogram">
          <a:avLst>
            <a:gd name="adj" fmla="val 140840"/>
          </a:avLst>
        </a:prstGeom>
      </dsp:spPr>
      <dsp:style>
        <a:lnRef idx="2">
          <a:schemeClr val="accent1"/>
        </a:lnRef>
        <a:fillRef idx="1">
          <a:schemeClr val="accent1"/>
        </a:fillRef>
        <a:effectRef idx="0">
          <a:scrgbClr r="0" g="0" b="0"/>
        </a:effectRef>
        <a:fontRef idx="minor">
          <a:schemeClr val="lt1"/>
        </a:fontRef>
      </dsp:style>
      <dsp:txXfrm>
        <a:off x="4968621" y="2747356"/>
        <a:ext cx="1051560" cy="175260"/>
      </dsp:txXfrm>
    </dsp:sp>
    <dsp:sp modelId="{B1CACF19-4AA9-414E-9736-3C4BAAE76630}">
      <dsp:nvSpPr>
        <dsp:cNvPr id="9" name="Parallelogram 8"/>
        <dsp:cNvSpPr/>
      </dsp:nvSpPr>
      <dsp:spPr bwMode="white">
        <a:xfrm>
          <a:off x="6081522" y="2747356"/>
          <a:ext cx="1051560" cy="175260"/>
        </a:xfrm>
        <a:prstGeom prst="parallelogram">
          <a:avLst>
            <a:gd name="adj" fmla="val 140840"/>
          </a:avLst>
        </a:prstGeom>
      </dsp:spPr>
      <dsp:style>
        <a:lnRef idx="2">
          <a:schemeClr val="accent1"/>
        </a:lnRef>
        <a:fillRef idx="1">
          <a:schemeClr val="accent1"/>
        </a:fillRef>
        <a:effectRef idx="0">
          <a:scrgbClr r="0" g="0" b="0"/>
        </a:effectRef>
        <a:fontRef idx="minor">
          <a:schemeClr val="lt1"/>
        </a:fontRef>
      </dsp:style>
      <dsp:txXfrm>
        <a:off x="6081522" y="2747356"/>
        <a:ext cx="1051560" cy="175260"/>
      </dsp:txXfrm>
    </dsp:sp>
    <dsp:sp modelId="{1C113080-C518-4ED3-9D46-1935152B6604}">
      <dsp:nvSpPr>
        <dsp:cNvPr id="10" name="Parallelogram 9"/>
        <dsp:cNvSpPr/>
      </dsp:nvSpPr>
      <dsp:spPr bwMode="white">
        <a:xfrm>
          <a:off x="7194423" y="2747356"/>
          <a:ext cx="1051560" cy="175260"/>
        </a:xfrm>
        <a:prstGeom prst="parallelogram">
          <a:avLst>
            <a:gd name="adj" fmla="val 140840"/>
          </a:avLst>
        </a:prstGeom>
      </dsp:spPr>
      <dsp:style>
        <a:lnRef idx="2">
          <a:schemeClr val="accent1"/>
        </a:lnRef>
        <a:fillRef idx="1">
          <a:schemeClr val="accent1"/>
        </a:fillRef>
        <a:effectRef idx="0">
          <a:scrgbClr r="0" g="0" b="0"/>
        </a:effectRef>
        <a:fontRef idx="minor">
          <a:schemeClr val="lt1"/>
        </a:fontRef>
      </dsp:style>
      <dsp:txXfrm>
        <a:off x="7194423" y="2747356"/>
        <a:ext cx="1051560" cy="175260"/>
      </dsp:txXfrm>
    </dsp:sp>
  </dsp:spTree>
</dsp:drawing>
</file>

<file path=ppt/diagrams/drawing30.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8686800" cy="800100"/>
        <a:chOff x="0" y="0"/>
        <a:chExt cx="8686800" cy="800100"/>
      </a:xfrm>
    </dsp:grpSpPr>
    <dsp:sp modelId="{1F366424-9626-4613-8F4E-E88A70A1F29D}">
      <dsp:nvSpPr>
        <dsp:cNvPr id="3" name="Rounded Rectangle 2"/>
        <dsp:cNvSpPr/>
      </dsp:nvSpPr>
      <dsp:spPr bwMode="white">
        <a:xfrm>
          <a:off x="0" y="0"/>
          <a:ext cx="8686800" cy="800100"/>
        </a:xfrm>
        <a:prstGeom prst="roundRect">
          <a:avLst/>
        </a:prstGeom>
      </dsp:spPr>
      <dsp:style>
        <a:lnRef idx="2">
          <a:schemeClr val="lt1"/>
        </a:lnRef>
        <a:fillRef idx="1">
          <a:schemeClr val="accent1"/>
        </a:fillRef>
        <a:effectRef idx="0">
          <a:scrgbClr r="0" g="0" b="0"/>
        </a:effectRef>
        <a:fontRef idx="minor">
          <a:schemeClr val="lt1"/>
        </a:fontRef>
      </dsp:style>
      <dsp:txBody>
        <a:bodyPr lIns="106680" tIns="106680" rIns="106680" bIns="106680" anchor="ctr"/>
        <a:lstStyle>
          <a:lvl1pPr algn="l">
            <a:defRPr sz="500"/>
          </a:lvl1pPr>
          <a:lvl2pPr marL="57150" indent="-57150" algn="l">
            <a:defRPr sz="300"/>
          </a:lvl2pPr>
          <a:lvl3pPr marL="114300" indent="-57150" algn="l">
            <a:defRPr sz="300"/>
          </a:lvl3pPr>
          <a:lvl4pPr marL="171450" indent="-57150" algn="l">
            <a:defRPr sz="300"/>
          </a:lvl4pPr>
          <a:lvl5pPr marL="228600" indent="-57150" algn="l">
            <a:defRPr sz="300"/>
          </a:lvl5pPr>
          <a:lvl6pPr marL="285750" indent="-57150" algn="l">
            <a:defRPr sz="300"/>
          </a:lvl6pPr>
          <a:lvl7pPr marL="342900" indent="-57150" algn="l">
            <a:defRPr sz="300"/>
          </a:lvl7pPr>
          <a:lvl8pPr marL="400050" indent="-57150" algn="l">
            <a:defRPr sz="300"/>
          </a:lvl8pPr>
          <a:lvl9pPr marL="457200" indent="-57150" algn="l">
            <a:defRPr sz="300"/>
          </a:lvl9pPr>
        </a:lstStyle>
        <a:p>
          <a:pPr lvl="0" rtl="0">
            <a:lnSpc>
              <a:spcPct val="100000"/>
            </a:lnSpc>
            <a:spcBef>
              <a:spcPct val="0"/>
            </a:spcBef>
            <a:spcAft>
              <a:spcPct val="35000"/>
            </a:spcAft>
          </a:pPr>
          <a:endParaRPr lang="en-US" sz="2800" b="1" dirty="0" smtClean="0"/>
        </a:p>
        <a:p>
          <a:pPr lvl="0" rtl="0">
            <a:lnSpc>
              <a:spcPct val="100000"/>
            </a:lnSpc>
            <a:spcBef>
              <a:spcPct val="0"/>
            </a:spcBef>
            <a:spcAft>
              <a:spcPct val="35000"/>
            </a:spcAft>
          </a:pPr>
          <a:r>
            <a:rPr lang="en-US" sz="2800" b="1" dirty="0" smtClean="0"/>
            <a:t>Human Capacity of COWASH IV Stakeholder</a:t>
          </a:r>
          <a:br>
            <a:rPr lang="en-US" sz="2800" b="1" dirty="0" smtClean="0"/>
          </a:br>
          <a:endParaRPr lang="en-US" sz="2800" b="1" dirty="0"/>
        </a:p>
      </dsp:txBody>
      <dsp:txXfrm>
        <a:off x="0" y="0"/>
        <a:ext cx="8686800" cy="800100"/>
      </dsp:txXfrm>
    </dsp:sp>
  </dsp:spTree>
</dsp:drawing>
</file>

<file path=ppt/diagrams/drawing3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8686800" cy="876300"/>
        <a:chOff x="0" y="0"/>
        <a:chExt cx="8686800" cy="876300"/>
      </a:xfrm>
    </dsp:grpSpPr>
    <dsp:sp modelId="{FBB872C3-BDAC-43D2-A808-F1279D62A608}">
      <dsp:nvSpPr>
        <dsp:cNvPr id="3" name="Straight Connector 2"/>
        <dsp:cNvSpPr/>
      </dsp:nvSpPr>
      <dsp:spPr bwMode="white">
        <a:xfrm>
          <a:off x="0" y="0"/>
          <a:ext cx="8686800" cy="0"/>
        </a:xfrm>
        <a:prstGeom prst="line">
          <a:avLst/>
        </a:prstGeom>
      </dsp:spPr>
      <dsp:style>
        <a:lnRef idx="2">
          <a:schemeClr val="accent1"/>
        </a:lnRef>
        <a:fillRef idx="1">
          <a:schemeClr val="accent1"/>
        </a:fillRef>
        <a:effectRef idx="0">
          <a:scrgbClr r="0" g="0" b="0"/>
        </a:effectRef>
        <a:fontRef idx="minor">
          <a:schemeClr val="lt1"/>
        </a:fontRef>
      </dsp:style>
      <dsp:txXfrm>
        <a:off x="0" y="0"/>
        <a:ext cx="8686800" cy="0"/>
      </dsp:txXfrm>
    </dsp:sp>
    <dsp:sp modelId="{54CBBA00-5229-4908-9627-82F7151B3756}">
      <dsp:nvSpPr>
        <dsp:cNvPr id="4" name="Rectangles 3"/>
        <dsp:cNvSpPr/>
      </dsp:nvSpPr>
      <dsp:spPr bwMode="white">
        <a:xfrm>
          <a:off x="0" y="0"/>
          <a:ext cx="8686800" cy="876300"/>
        </a:xfrm>
        <a:prstGeom prst="rect">
          <a:avLst/>
        </a:prstGeom>
      </dsp:spPr>
      <dsp:style>
        <a:lnRef idx="0">
          <a:schemeClr val="dk1">
            <a:alpha val="0"/>
          </a:schemeClr>
        </a:lnRef>
        <a:fillRef idx="0">
          <a:schemeClr val="lt1">
            <a:alpha val="0"/>
          </a:schemeClr>
        </a:fillRef>
        <a:effectRef idx="0">
          <a:scrgbClr r="0" g="0" b="0"/>
        </a:effectRef>
        <a:fontRef idx="minor"/>
      </dsp:style>
      <dsp:txBody>
        <a:bodyPr lIns="106680" tIns="106680" rIns="106680" bIns="106680" anchor="t"/>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rtl="0">
            <a:lnSpc>
              <a:spcPct val="100000"/>
            </a:lnSpc>
            <a:spcBef>
              <a:spcPct val="0"/>
            </a:spcBef>
            <a:spcAft>
              <a:spcPct val="35000"/>
            </a:spcAft>
          </a:pPr>
          <a:r>
            <a:rPr lang="en-US" sz="2800" smtClean="0">
              <a:solidFill>
                <a:schemeClr val="tx1"/>
              </a:solidFill>
            </a:rPr>
            <a:t>Physical Capacity of COWASH IV Stakeholders</a:t>
          </a:r>
          <a:br>
            <a:rPr lang="en-US" sz="2800" smtClean="0">
              <a:solidFill>
                <a:schemeClr val="tx1"/>
              </a:solidFill>
            </a:rPr>
          </a:br>
          <a:endParaRPr lang="en-US" sz="2800">
            <a:solidFill>
              <a:schemeClr val="tx1"/>
            </a:solidFill>
          </a:endParaRPr>
        </a:p>
      </dsp:txBody>
      <dsp:txXfrm>
        <a:off x="0" y="0"/>
        <a:ext cx="8686800" cy="876300"/>
      </dsp:txXfrm>
    </dsp:sp>
  </dsp:spTree>
</dsp:drawing>
</file>

<file path=ppt/diagrams/drawing32.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6831245" cy="5464996"/>
        <a:chOff x="0" y="0"/>
        <a:chExt cx="6831245" cy="5464996"/>
      </a:xfrm>
      <a:scene3d>
        <a:camera prst="isometricOffAxis2Left" zoom="95000"/>
        <a:lightRig rig="flat" dir="t"/>
      </a:scene3d>
    </dsp:grpSpPr>
    <dsp:sp modelId="{0648CC7A-DF16-407E-AB39-97F1B0CC24A5}">
      <dsp:nvSpPr>
        <dsp:cNvPr id="3" name="Oval 2"/>
        <dsp:cNvSpPr/>
      </dsp:nvSpPr>
      <dsp:spPr bwMode="white">
        <a:xfrm>
          <a:off x="2235352" y="128086"/>
          <a:ext cx="4406153" cy="1530199"/>
        </a:xfrm>
        <a:prstGeom prst="ellipse">
          <a:avLst/>
        </a:prstGeom>
        <a:sp3d z="-400500" prstMaterial="matte"/>
      </dsp:spPr>
      <dsp:style>
        <a:lnRef idx="0">
          <a:schemeClr val="accent2"/>
        </a:lnRef>
        <a:fillRef idx="1">
          <a:schemeClr val="accent2">
            <a:tint val="50000"/>
            <a:alpha val="40000"/>
          </a:schemeClr>
        </a:fillRef>
        <a:effectRef idx="0">
          <a:scrgbClr r="0" g="0" b="0"/>
        </a:effectRef>
        <a:fontRef idx="minor"/>
      </dsp:style>
      <dsp:txXfrm>
        <a:off x="2235352" y="128086"/>
        <a:ext cx="4406153" cy="1530199"/>
      </dsp:txXfrm>
    </dsp:sp>
    <dsp:sp modelId="{F7F0D748-D4B6-44D3-9D58-21AA1470123C}">
      <dsp:nvSpPr>
        <dsp:cNvPr id="4" name="Down Arrow 3"/>
        <dsp:cNvSpPr/>
      </dsp:nvSpPr>
      <dsp:spPr bwMode="white">
        <a:xfrm>
          <a:off x="4160029" y="2618260"/>
          <a:ext cx="853906" cy="546500"/>
        </a:xfrm>
        <a:prstGeom prst="downArrow">
          <a:avLst/>
        </a:prstGeom>
        <a:sp3d z="57150" extrusionH="63500" contourW="12700" prstMaterial="matte">
          <a:contourClr>
            <a:schemeClr val="lt1">
              <a:tint val="50000"/>
            </a:schemeClr>
          </a:contourClr>
        </a:sp3d>
      </dsp:spPr>
      <dsp:style>
        <a:lnRef idx="0">
          <a:schemeClr val="lt1"/>
        </a:lnRef>
        <a:fillRef idx="1">
          <a:schemeClr val="accent2">
            <a:tint val="40000"/>
          </a:schemeClr>
        </a:fillRef>
        <a:effectRef idx="0">
          <a:scrgbClr r="0" g="0" b="0"/>
        </a:effectRef>
        <a:fontRef idx="minor"/>
      </dsp:style>
      <dsp:txXfrm>
        <a:off x="4160029" y="2618260"/>
        <a:ext cx="853906" cy="546500"/>
      </dsp:txXfrm>
    </dsp:sp>
    <dsp:sp modelId="{6090DD22-8708-48DA-9894-FC79E12258B2}">
      <dsp:nvSpPr>
        <dsp:cNvPr id="5" name="Rectangles 4"/>
        <dsp:cNvSpPr/>
      </dsp:nvSpPr>
      <dsp:spPr bwMode="white">
        <a:xfrm>
          <a:off x="1405998" y="3505324"/>
          <a:ext cx="6029339" cy="1024687"/>
        </a:xfrm>
        <a:prstGeom prst="rect">
          <a:avLst/>
        </a:prstGeom>
      </dsp:spPr>
      <dsp:style>
        <a:lnRef idx="0">
          <a:schemeClr val="dk1">
            <a:alpha val="0"/>
          </a:schemeClr>
        </a:lnRef>
        <a:fillRef idx="0">
          <a:schemeClr val="lt1">
            <a:alpha val="0"/>
          </a:schemeClr>
        </a:fillRef>
        <a:effectRef idx="0">
          <a:scrgbClr r="0" g="0" b="0"/>
        </a:effectRef>
        <a:fontRef idx="minor"/>
      </dsp:style>
      <dsp:txBody>
        <a:bodyPr vert="horz" wrap="square" lIns="170688" tIns="170688" rIns="170688" bIns="170688"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rtl="0">
            <a:lnSpc>
              <a:spcPct val="100000"/>
            </a:lnSpc>
            <a:spcBef>
              <a:spcPct val="0"/>
            </a:spcBef>
            <a:spcAft>
              <a:spcPct val="35000"/>
            </a:spcAft>
          </a:pPr>
          <a:r>
            <a:rPr lang="en-US" sz="2400" dirty="0" smtClean="0">
              <a:solidFill>
                <a:schemeClr val="accent2"/>
              </a:solidFill>
              <a:sym typeface="+mn-ea"/>
            </a:rPr>
            <a:t>Performance Monitoring Indicators In </a:t>
          </a:r>
          <a:r>
            <a:rPr lang="en-US" sz="2400" dirty="0" err="1" smtClean="0">
              <a:solidFill>
                <a:schemeClr val="accent2"/>
              </a:solidFill>
              <a:sym typeface="+mn-ea"/>
            </a:rPr>
            <a:t>CoWASH</a:t>
          </a:r>
          <a:endParaRPr lang="en-US" sz="2400" b="1" dirty="0">
            <a:solidFill>
              <a:schemeClr val="tx1"/>
            </a:solidFill>
          </a:endParaRPr>
        </a:p>
      </dsp:txBody>
      <dsp:txXfrm>
        <a:off x="1405998" y="3505324"/>
        <a:ext cx="6029339" cy="1024687"/>
      </dsp:txXfrm>
    </dsp:sp>
    <dsp:sp modelId="{E3533100-E46C-47BB-A260-7A2C3A0C374E}">
      <dsp:nvSpPr>
        <dsp:cNvPr id="6" name="Shape 5"/>
        <dsp:cNvSpPr/>
      </dsp:nvSpPr>
      <dsp:spPr bwMode="white">
        <a:xfrm>
          <a:off x="2863560" y="0"/>
          <a:ext cx="3417125" cy="2614995"/>
        </a:xfrm>
        <a:prstGeom prst="funnel">
          <a:avLst/>
        </a:prstGeom>
        <a:sp3d extrusionH="381000" prstMaterial="matte"/>
      </dsp:spPr>
      <dsp:style>
        <a:lnRef idx="1">
          <a:schemeClr val="accent2"/>
        </a:lnRef>
        <a:fillRef idx="1">
          <a:schemeClr val="lt1">
            <a:alpha val="40000"/>
          </a:schemeClr>
        </a:fillRef>
        <a:effectRef idx="0">
          <a:scrgbClr r="0" g="0" b="0"/>
        </a:effectRef>
        <a:fontRef idx="minor"/>
      </dsp:style>
      <dsp:txXfrm>
        <a:off x="2863560" y="0"/>
        <a:ext cx="3417125" cy="2614995"/>
      </dsp:txXfrm>
    </dsp:sp>
  </dsp:spTree>
</dsp:drawing>
</file>

<file path=ppt/diagrams/drawing33.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8610600" cy="4953000"/>
        <a:chOff x="0" y="0"/>
        <a:chExt cx="8610600" cy="4953000"/>
      </a:xfrm>
    </dsp:grpSpPr>
    <dsp:sp modelId="{72402122-4835-48BA-9682-781A01151A50}">
      <dsp:nvSpPr>
        <dsp:cNvPr id="3" name="Rectangles 2"/>
        <dsp:cNvSpPr/>
      </dsp:nvSpPr>
      <dsp:spPr bwMode="white">
        <a:xfrm>
          <a:off x="0" y="574479"/>
          <a:ext cx="7749540" cy="704504"/>
        </a:xfrm>
        <a:prstGeom prst="rect">
          <a:avLst/>
        </a:prstGeom>
      </dsp:spPr>
      <dsp:style>
        <a:lnRef idx="0">
          <a:schemeClr val="dk1">
            <a:alpha val="0"/>
          </a:schemeClr>
        </a:lnRef>
        <a:fillRef idx="0">
          <a:schemeClr val="lt1">
            <a:alpha val="0"/>
          </a:schemeClr>
        </a:fillRef>
        <a:effectRef idx="0">
          <a:scrgbClr r="0" g="0" b="0"/>
        </a:effectRef>
        <a:fontRef idx="minor"/>
      </dsp:style>
      <dsp:txBody>
        <a:bodyPr lIns="68580" tIns="68580" rIns="68580" bIns="68580" anchor="b"/>
        <a:lstStyle>
          <a:lvl1pPr algn="l">
            <a:defRPr sz="1800"/>
          </a:lvl1pPr>
          <a:lvl2pPr marL="114300" indent="-114300" algn="l">
            <a:defRPr sz="1400"/>
          </a:lvl2pPr>
          <a:lvl3pPr marL="228600" indent="-114300" algn="l">
            <a:defRPr sz="1400"/>
          </a:lvl3pPr>
          <a:lvl4pPr marL="342900" indent="-114300" algn="l">
            <a:defRPr sz="1400"/>
          </a:lvl4pPr>
          <a:lvl5pPr marL="457200" indent="-114300" algn="l">
            <a:defRPr sz="1400"/>
          </a:lvl5pPr>
          <a:lvl6pPr marL="571500" indent="-114300" algn="l">
            <a:defRPr sz="1400"/>
          </a:lvl6pPr>
          <a:lvl7pPr marL="685800" indent="-114300" algn="l">
            <a:defRPr sz="1400"/>
          </a:lvl7pPr>
          <a:lvl8pPr marL="800100" indent="-114300" algn="l">
            <a:defRPr sz="1400"/>
          </a:lvl8pPr>
          <a:lvl9pPr marL="914400" indent="-114300" algn="l">
            <a:defRPr sz="1400"/>
          </a:lvl9pPr>
        </a:lstStyle>
        <a:p>
          <a:pPr lvl="0" rtl="0">
            <a:lnSpc>
              <a:spcPct val="100000"/>
            </a:lnSpc>
            <a:spcBef>
              <a:spcPct val="0"/>
            </a:spcBef>
            <a:spcAft>
              <a:spcPct val="35000"/>
            </a:spcAft>
          </a:pPr>
          <a:r>
            <a:rPr lang="en-US" smtClean="0">
              <a:solidFill>
                <a:schemeClr val="tx1"/>
              </a:solidFill>
            </a:rPr>
            <a:t>Assign Full time gender specialist and/or a gender focal point in the regional support unit office of COWASH.</a:t>
          </a:r>
          <a:endParaRPr lang="en-US">
            <a:solidFill>
              <a:schemeClr val="tx1"/>
            </a:solidFill>
          </a:endParaRPr>
        </a:p>
      </dsp:txBody>
      <dsp:txXfrm>
        <a:off x="0" y="574479"/>
        <a:ext cx="7749540" cy="704504"/>
      </dsp:txXfrm>
    </dsp:sp>
    <dsp:sp modelId="{AE9CE70D-0749-4774-B98E-87BBA48DE01A}">
      <dsp:nvSpPr>
        <dsp:cNvPr id="4" name="Parallelogram 3"/>
        <dsp:cNvSpPr/>
      </dsp:nvSpPr>
      <dsp:spPr bwMode="white">
        <a:xfrm>
          <a:off x="508025" y="1278982"/>
          <a:ext cx="1033272" cy="172212"/>
        </a:xfrm>
        <a:prstGeom prst="parallelogram">
          <a:avLst>
            <a:gd name="adj" fmla="val 140840"/>
          </a:avLst>
        </a:prstGeom>
      </dsp:spPr>
      <dsp:style>
        <a:lnRef idx="2">
          <a:schemeClr val="accent1"/>
        </a:lnRef>
        <a:fillRef idx="1">
          <a:schemeClr val="accent1"/>
        </a:fillRef>
        <a:effectRef idx="0">
          <a:scrgbClr r="0" g="0" b="0"/>
        </a:effectRef>
        <a:fontRef idx="minor">
          <a:schemeClr val="lt1"/>
        </a:fontRef>
      </dsp:style>
      <dsp:txXfrm>
        <a:off x="508025" y="1278982"/>
        <a:ext cx="1033272" cy="172212"/>
      </dsp:txXfrm>
    </dsp:sp>
    <dsp:sp modelId="{6CE108F5-D896-46C9-A6C7-2962DC886A6B}">
      <dsp:nvSpPr>
        <dsp:cNvPr id="5" name="Parallelogram 4"/>
        <dsp:cNvSpPr/>
      </dsp:nvSpPr>
      <dsp:spPr bwMode="white">
        <a:xfrm>
          <a:off x="1601572" y="1278982"/>
          <a:ext cx="1033272" cy="172212"/>
        </a:xfrm>
        <a:prstGeom prst="parallelogram">
          <a:avLst>
            <a:gd name="adj" fmla="val 140840"/>
          </a:avLst>
        </a:prstGeom>
      </dsp:spPr>
      <dsp:style>
        <a:lnRef idx="2">
          <a:schemeClr val="accent1"/>
        </a:lnRef>
        <a:fillRef idx="1">
          <a:schemeClr val="accent1"/>
        </a:fillRef>
        <a:effectRef idx="0">
          <a:scrgbClr r="0" g="0" b="0"/>
        </a:effectRef>
        <a:fontRef idx="minor">
          <a:schemeClr val="lt1"/>
        </a:fontRef>
      </dsp:style>
      <dsp:txXfrm>
        <a:off x="1601572" y="1278982"/>
        <a:ext cx="1033272" cy="172212"/>
      </dsp:txXfrm>
    </dsp:sp>
    <dsp:sp modelId="{6688599C-AAF2-4CCF-8169-6727818B581D}">
      <dsp:nvSpPr>
        <dsp:cNvPr id="6" name="Parallelogram 5"/>
        <dsp:cNvSpPr/>
      </dsp:nvSpPr>
      <dsp:spPr bwMode="white">
        <a:xfrm>
          <a:off x="2695118" y="1278982"/>
          <a:ext cx="1033272" cy="172212"/>
        </a:xfrm>
        <a:prstGeom prst="parallelogram">
          <a:avLst>
            <a:gd name="adj" fmla="val 140840"/>
          </a:avLst>
        </a:prstGeom>
      </dsp:spPr>
      <dsp:style>
        <a:lnRef idx="2">
          <a:schemeClr val="accent1"/>
        </a:lnRef>
        <a:fillRef idx="1">
          <a:schemeClr val="accent1"/>
        </a:fillRef>
        <a:effectRef idx="0">
          <a:scrgbClr r="0" g="0" b="0"/>
        </a:effectRef>
        <a:fontRef idx="minor">
          <a:schemeClr val="lt1"/>
        </a:fontRef>
      </dsp:style>
      <dsp:txXfrm>
        <a:off x="2695118" y="1278982"/>
        <a:ext cx="1033272" cy="172212"/>
      </dsp:txXfrm>
    </dsp:sp>
    <dsp:sp modelId="{38844184-C8FC-478F-ACEA-D48DBA334247}">
      <dsp:nvSpPr>
        <dsp:cNvPr id="7" name="Parallelogram 6"/>
        <dsp:cNvSpPr/>
      </dsp:nvSpPr>
      <dsp:spPr bwMode="white">
        <a:xfrm>
          <a:off x="3788664" y="1278982"/>
          <a:ext cx="1033272" cy="172212"/>
        </a:xfrm>
        <a:prstGeom prst="parallelogram">
          <a:avLst>
            <a:gd name="adj" fmla="val 140840"/>
          </a:avLst>
        </a:prstGeom>
      </dsp:spPr>
      <dsp:style>
        <a:lnRef idx="2">
          <a:schemeClr val="accent1"/>
        </a:lnRef>
        <a:fillRef idx="1">
          <a:schemeClr val="accent1"/>
        </a:fillRef>
        <a:effectRef idx="0">
          <a:scrgbClr r="0" g="0" b="0"/>
        </a:effectRef>
        <a:fontRef idx="minor">
          <a:schemeClr val="lt1"/>
        </a:fontRef>
      </dsp:style>
      <dsp:txXfrm>
        <a:off x="3788664" y="1278982"/>
        <a:ext cx="1033272" cy="172212"/>
      </dsp:txXfrm>
    </dsp:sp>
    <dsp:sp modelId="{3ABA994C-DE51-4D78-B052-ABA5471A004E}">
      <dsp:nvSpPr>
        <dsp:cNvPr id="8" name="Parallelogram 7"/>
        <dsp:cNvSpPr/>
      </dsp:nvSpPr>
      <dsp:spPr bwMode="white">
        <a:xfrm>
          <a:off x="4882210" y="1278982"/>
          <a:ext cx="1033272" cy="172212"/>
        </a:xfrm>
        <a:prstGeom prst="parallelogram">
          <a:avLst>
            <a:gd name="adj" fmla="val 140840"/>
          </a:avLst>
        </a:prstGeom>
      </dsp:spPr>
      <dsp:style>
        <a:lnRef idx="2">
          <a:schemeClr val="accent1"/>
        </a:lnRef>
        <a:fillRef idx="1">
          <a:schemeClr val="accent1"/>
        </a:fillRef>
        <a:effectRef idx="0">
          <a:scrgbClr r="0" g="0" b="0"/>
        </a:effectRef>
        <a:fontRef idx="minor">
          <a:schemeClr val="lt1"/>
        </a:fontRef>
      </dsp:style>
      <dsp:txXfrm>
        <a:off x="4882210" y="1278982"/>
        <a:ext cx="1033272" cy="172212"/>
      </dsp:txXfrm>
    </dsp:sp>
    <dsp:sp modelId="{81636B2F-3D08-487F-A697-436555CE4DC7}">
      <dsp:nvSpPr>
        <dsp:cNvPr id="9" name="Parallelogram 8"/>
        <dsp:cNvSpPr/>
      </dsp:nvSpPr>
      <dsp:spPr bwMode="white">
        <a:xfrm>
          <a:off x="5975756" y="1278982"/>
          <a:ext cx="1033272" cy="172212"/>
        </a:xfrm>
        <a:prstGeom prst="parallelogram">
          <a:avLst>
            <a:gd name="adj" fmla="val 140840"/>
          </a:avLst>
        </a:prstGeom>
      </dsp:spPr>
      <dsp:style>
        <a:lnRef idx="2">
          <a:schemeClr val="accent1"/>
        </a:lnRef>
        <a:fillRef idx="1">
          <a:schemeClr val="accent1"/>
        </a:fillRef>
        <a:effectRef idx="0">
          <a:scrgbClr r="0" g="0" b="0"/>
        </a:effectRef>
        <a:fontRef idx="minor">
          <a:schemeClr val="lt1"/>
        </a:fontRef>
      </dsp:style>
      <dsp:txXfrm>
        <a:off x="5975756" y="1278982"/>
        <a:ext cx="1033272" cy="172212"/>
      </dsp:txXfrm>
    </dsp:sp>
    <dsp:sp modelId="{F49E75F0-D838-4DD0-B580-C030C4AB02FC}">
      <dsp:nvSpPr>
        <dsp:cNvPr id="10" name="Parallelogram 9"/>
        <dsp:cNvSpPr/>
      </dsp:nvSpPr>
      <dsp:spPr bwMode="white">
        <a:xfrm>
          <a:off x="7069303" y="1278982"/>
          <a:ext cx="1033272" cy="172212"/>
        </a:xfrm>
        <a:prstGeom prst="parallelogram">
          <a:avLst>
            <a:gd name="adj" fmla="val 140840"/>
          </a:avLst>
        </a:prstGeom>
      </dsp:spPr>
      <dsp:style>
        <a:lnRef idx="2">
          <a:schemeClr val="accent1"/>
        </a:lnRef>
        <a:fillRef idx="1">
          <a:schemeClr val="accent1"/>
        </a:fillRef>
        <a:effectRef idx="0">
          <a:scrgbClr r="0" g="0" b="0"/>
        </a:effectRef>
        <a:fontRef idx="minor">
          <a:schemeClr val="lt1"/>
        </a:fontRef>
      </dsp:style>
      <dsp:txXfrm>
        <a:off x="7069303" y="1278982"/>
        <a:ext cx="1033272" cy="172212"/>
      </dsp:txXfrm>
    </dsp:sp>
    <dsp:sp modelId="{9503E0F1-EB85-4C5C-B1E8-7040C35C8BDA}">
      <dsp:nvSpPr>
        <dsp:cNvPr id="11" name="Rectangles 10"/>
        <dsp:cNvSpPr/>
      </dsp:nvSpPr>
      <dsp:spPr bwMode="white">
        <a:xfrm>
          <a:off x="0" y="1550254"/>
          <a:ext cx="7749540" cy="704504"/>
        </a:xfrm>
        <a:prstGeom prst="rect">
          <a:avLst/>
        </a:prstGeom>
      </dsp:spPr>
      <dsp:style>
        <a:lnRef idx="0">
          <a:schemeClr val="dk1">
            <a:alpha val="0"/>
          </a:schemeClr>
        </a:lnRef>
        <a:fillRef idx="0">
          <a:schemeClr val="lt1">
            <a:alpha val="0"/>
          </a:schemeClr>
        </a:fillRef>
        <a:effectRef idx="0">
          <a:scrgbClr r="0" g="0" b="0"/>
        </a:effectRef>
        <a:fontRef idx="minor"/>
      </dsp:style>
      <dsp:txBody>
        <a:bodyPr lIns="68580" tIns="68580" rIns="68580" bIns="68580" anchor="b"/>
        <a:lstStyle>
          <a:lvl1pPr algn="l">
            <a:defRPr sz="1800"/>
          </a:lvl1pPr>
          <a:lvl2pPr marL="114300" indent="-114300" algn="l">
            <a:defRPr sz="1400"/>
          </a:lvl2pPr>
          <a:lvl3pPr marL="228600" indent="-114300" algn="l">
            <a:defRPr sz="1400"/>
          </a:lvl3pPr>
          <a:lvl4pPr marL="342900" indent="-114300" algn="l">
            <a:defRPr sz="1400"/>
          </a:lvl4pPr>
          <a:lvl5pPr marL="457200" indent="-114300" algn="l">
            <a:defRPr sz="1400"/>
          </a:lvl5pPr>
          <a:lvl6pPr marL="571500" indent="-114300" algn="l">
            <a:defRPr sz="1400"/>
          </a:lvl6pPr>
          <a:lvl7pPr marL="685800" indent="-114300" algn="l">
            <a:defRPr sz="1400"/>
          </a:lvl7pPr>
          <a:lvl8pPr marL="800100" indent="-114300" algn="l">
            <a:defRPr sz="1400"/>
          </a:lvl8pPr>
          <a:lvl9pPr marL="914400" indent="-114300" algn="l">
            <a:defRPr sz="1400"/>
          </a:lvl9pPr>
        </a:lstStyle>
        <a:p>
          <a:pPr lvl="0" rtl="0">
            <a:lnSpc>
              <a:spcPct val="100000"/>
            </a:lnSpc>
            <a:spcBef>
              <a:spcPct val="0"/>
            </a:spcBef>
            <a:spcAft>
              <a:spcPct val="35000"/>
            </a:spcAft>
          </a:pPr>
          <a:r>
            <a:rPr lang="en-US" smtClean="0">
              <a:solidFill>
                <a:schemeClr val="tx1"/>
              </a:solidFill>
            </a:rPr>
            <a:t>Prepare and disseminate training guidelines.</a:t>
          </a:r>
          <a:endParaRPr lang="en-US">
            <a:solidFill>
              <a:schemeClr val="tx1"/>
            </a:solidFill>
          </a:endParaRPr>
        </a:p>
      </dsp:txBody>
      <dsp:txXfrm>
        <a:off x="0" y="1550254"/>
        <a:ext cx="7749540" cy="704504"/>
      </dsp:txXfrm>
    </dsp:sp>
    <dsp:sp modelId="{2F70FE30-9112-44EF-AC0B-6B5C4C786BB5}">
      <dsp:nvSpPr>
        <dsp:cNvPr id="12" name="Parallelogram 11"/>
        <dsp:cNvSpPr/>
      </dsp:nvSpPr>
      <dsp:spPr bwMode="white">
        <a:xfrm>
          <a:off x="508025" y="2254758"/>
          <a:ext cx="1033272" cy="172212"/>
        </a:xfrm>
        <a:prstGeom prst="parallelogram">
          <a:avLst>
            <a:gd name="adj" fmla="val 140840"/>
          </a:avLst>
        </a:prstGeom>
      </dsp:spPr>
      <dsp:style>
        <a:lnRef idx="2">
          <a:schemeClr val="accent1"/>
        </a:lnRef>
        <a:fillRef idx="1">
          <a:schemeClr val="accent1"/>
        </a:fillRef>
        <a:effectRef idx="0">
          <a:scrgbClr r="0" g="0" b="0"/>
        </a:effectRef>
        <a:fontRef idx="minor">
          <a:schemeClr val="lt1"/>
        </a:fontRef>
      </dsp:style>
      <dsp:txXfrm>
        <a:off x="508025" y="2254758"/>
        <a:ext cx="1033272" cy="172212"/>
      </dsp:txXfrm>
    </dsp:sp>
    <dsp:sp modelId="{24F4987B-99A0-4011-B9C8-652D7A7F4D02}">
      <dsp:nvSpPr>
        <dsp:cNvPr id="13" name="Parallelogram 12"/>
        <dsp:cNvSpPr/>
      </dsp:nvSpPr>
      <dsp:spPr bwMode="white">
        <a:xfrm>
          <a:off x="1601572" y="2254758"/>
          <a:ext cx="1033272" cy="172212"/>
        </a:xfrm>
        <a:prstGeom prst="parallelogram">
          <a:avLst>
            <a:gd name="adj" fmla="val 140840"/>
          </a:avLst>
        </a:prstGeom>
      </dsp:spPr>
      <dsp:style>
        <a:lnRef idx="2">
          <a:schemeClr val="accent1"/>
        </a:lnRef>
        <a:fillRef idx="1">
          <a:schemeClr val="accent1"/>
        </a:fillRef>
        <a:effectRef idx="0">
          <a:scrgbClr r="0" g="0" b="0"/>
        </a:effectRef>
        <a:fontRef idx="minor">
          <a:schemeClr val="lt1"/>
        </a:fontRef>
      </dsp:style>
      <dsp:txXfrm>
        <a:off x="1601572" y="2254758"/>
        <a:ext cx="1033272" cy="172212"/>
      </dsp:txXfrm>
    </dsp:sp>
    <dsp:sp modelId="{953CCBA4-8E8B-4195-8327-887E51A44736}">
      <dsp:nvSpPr>
        <dsp:cNvPr id="14" name="Parallelogram 13"/>
        <dsp:cNvSpPr/>
      </dsp:nvSpPr>
      <dsp:spPr bwMode="white">
        <a:xfrm>
          <a:off x="2695118" y="2254758"/>
          <a:ext cx="1033272" cy="172212"/>
        </a:xfrm>
        <a:prstGeom prst="parallelogram">
          <a:avLst>
            <a:gd name="adj" fmla="val 140840"/>
          </a:avLst>
        </a:prstGeom>
      </dsp:spPr>
      <dsp:style>
        <a:lnRef idx="2">
          <a:schemeClr val="accent1"/>
        </a:lnRef>
        <a:fillRef idx="1">
          <a:schemeClr val="accent1"/>
        </a:fillRef>
        <a:effectRef idx="0">
          <a:scrgbClr r="0" g="0" b="0"/>
        </a:effectRef>
        <a:fontRef idx="minor">
          <a:schemeClr val="lt1"/>
        </a:fontRef>
      </dsp:style>
      <dsp:txXfrm>
        <a:off x="2695118" y="2254758"/>
        <a:ext cx="1033272" cy="172212"/>
      </dsp:txXfrm>
    </dsp:sp>
    <dsp:sp modelId="{C05B4D70-9C4A-4864-8A06-06E0396EEA36}">
      <dsp:nvSpPr>
        <dsp:cNvPr id="15" name="Parallelogram 14"/>
        <dsp:cNvSpPr/>
      </dsp:nvSpPr>
      <dsp:spPr bwMode="white">
        <a:xfrm>
          <a:off x="3788664" y="2254758"/>
          <a:ext cx="1033272" cy="172212"/>
        </a:xfrm>
        <a:prstGeom prst="parallelogram">
          <a:avLst>
            <a:gd name="adj" fmla="val 140840"/>
          </a:avLst>
        </a:prstGeom>
      </dsp:spPr>
      <dsp:style>
        <a:lnRef idx="2">
          <a:schemeClr val="accent1"/>
        </a:lnRef>
        <a:fillRef idx="1">
          <a:schemeClr val="accent1"/>
        </a:fillRef>
        <a:effectRef idx="0">
          <a:scrgbClr r="0" g="0" b="0"/>
        </a:effectRef>
        <a:fontRef idx="minor">
          <a:schemeClr val="lt1"/>
        </a:fontRef>
      </dsp:style>
      <dsp:txXfrm>
        <a:off x="3788664" y="2254758"/>
        <a:ext cx="1033272" cy="172212"/>
      </dsp:txXfrm>
    </dsp:sp>
    <dsp:sp modelId="{1CC7FA57-E2CE-4925-992F-78B437165CE6}">
      <dsp:nvSpPr>
        <dsp:cNvPr id="16" name="Parallelogram 15"/>
        <dsp:cNvSpPr/>
      </dsp:nvSpPr>
      <dsp:spPr bwMode="white">
        <a:xfrm>
          <a:off x="4882210" y="2254758"/>
          <a:ext cx="1033272" cy="172212"/>
        </a:xfrm>
        <a:prstGeom prst="parallelogram">
          <a:avLst>
            <a:gd name="adj" fmla="val 140840"/>
          </a:avLst>
        </a:prstGeom>
      </dsp:spPr>
      <dsp:style>
        <a:lnRef idx="2">
          <a:schemeClr val="accent1"/>
        </a:lnRef>
        <a:fillRef idx="1">
          <a:schemeClr val="accent1"/>
        </a:fillRef>
        <a:effectRef idx="0">
          <a:scrgbClr r="0" g="0" b="0"/>
        </a:effectRef>
        <a:fontRef idx="minor">
          <a:schemeClr val="lt1"/>
        </a:fontRef>
      </dsp:style>
      <dsp:txXfrm>
        <a:off x="4882210" y="2254758"/>
        <a:ext cx="1033272" cy="172212"/>
      </dsp:txXfrm>
    </dsp:sp>
    <dsp:sp modelId="{F977401F-BBD1-4F86-BC81-63F7F4B02E8B}">
      <dsp:nvSpPr>
        <dsp:cNvPr id="17" name="Parallelogram 16"/>
        <dsp:cNvSpPr/>
      </dsp:nvSpPr>
      <dsp:spPr bwMode="white">
        <a:xfrm>
          <a:off x="5975756" y="2254758"/>
          <a:ext cx="1033272" cy="172212"/>
        </a:xfrm>
        <a:prstGeom prst="parallelogram">
          <a:avLst>
            <a:gd name="adj" fmla="val 140840"/>
          </a:avLst>
        </a:prstGeom>
      </dsp:spPr>
      <dsp:style>
        <a:lnRef idx="2">
          <a:schemeClr val="accent1"/>
        </a:lnRef>
        <a:fillRef idx="1">
          <a:schemeClr val="accent1"/>
        </a:fillRef>
        <a:effectRef idx="0">
          <a:scrgbClr r="0" g="0" b="0"/>
        </a:effectRef>
        <a:fontRef idx="minor">
          <a:schemeClr val="lt1"/>
        </a:fontRef>
      </dsp:style>
      <dsp:txXfrm>
        <a:off x="5975756" y="2254758"/>
        <a:ext cx="1033272" cy="172212"/>
      </dsp:txXfrm>
    </dsp:sp>
    <dsp:sp modelId="{726DB09B-ECFB-40E5-85F9-C4A0292E24E9}">
      <dsp:nvSpPr>
        <dsp:cNvPr id="18" name="Parallelogram 17"/>
        <dsp:cNvSpPr/>
      </dsp:nvSpPr>
      <dsp:spPr bwMode="white">
        <a:xfrm>
          <a:off x="7069303" y="2254758"/>
          <a:ext cx="1033272" cy="172212"/>
        </a:xfrm>
        <a:prstGeom prst="parallelogram">
          <a:avLst>
            <a:gd name="adj" fmla="val 140840"/>
          </a:avLst>
        </a:prstGeom>
      </dsp:spPr>
      <dsp:style>
        <a:lnRef idx="2">
          <a:schemeClr val="accent1"/>
        </a:lnRef>
        <a:fillRef idx="1">
          <a:schemeClr val="accent1"/>
        </a:fillRef>
        <a:effectRef idx="0">
          <a:scrgbClr r="0" g="0" b="0"/>
        </a:effectRef>
        <a:fontRef idx="minor">
          <a:schemeClr val="lt1"/>
        </a:fontRef>
      </dsp:style>
      <dsp:txXfrm>
        <a:off x="7069303" y="2254758"/>
        <a:ext cx="1033272" cy="172212"/>
      </dsp:txXfrm>
    </dsp:sp>
    <dsp:sp modelId="{4D20FC5D-7B09-4EF7-B6D6-6B6E0706C558}">
      <dsp:nvSpPr>
        <dsp:cNvPr id="19" name="Rectangles 18"/>
        <dsp:cNvSpPr/>
      </dsp:nvSpPr>
      <dsp:spPr bwMode="white">
        <a:xfrm>
          <a:off x="0" y="2526030"/>
          <a:ext cx="7749540" cy="704504"/>
        </a:xfrm>
        <a:prstGeom prst="rect">
          <a:avLst/>
        </a:prstGeom>
      </dsp:spPr>
      <dsp:style>
        <a:lnRef idx="0">
          <a:schemeClr val="dk1">
            <a:alpha val="0"/>
          </a:schemeClr>
        </a:lnRef>
        <a:fillRef idx="0">
          <a:schemeClr val="lt1">
            <a:alpha val="0"/>
          </a:schemeClr>
        </a:fillRef>
        <a:effectRef idx="0">
          <a:scrgbClr r="0" g="0" b="0"/>
        </a:effectRef>
        <a:fontRef idx="minor"/>
      </dsp:style>
      <dsp:txBody>
        <a:bodyPr lIns="68580" tIns="68580" rIns="68580" bIns="68580" anchor="b"/>
        <a:lstStyle>
          <a:lvl1pPr algn="l">
            <a:defRPr sz="1800"/>
          </a:lvl1pPr>
          <a:lvl2pPr marL="114300" indent="-114300" algn="l">
            <a:defRPr sz="1400"/>
          </a:lvl2pPr>
          <a:lvl3pPr marL="228600" indent="-114300" algn="l">
            <a:defRPr sz="1400"/>
          </a:lvl3pPr>
          <a:lvl4pPr marL="342900" indent="-114300" algn="l">
            <a:defRPr sz="1400"/>
          </a:lvl4pPr>
          <a:lvl5pPr marL="457200" indent="-114300" algn="l">
            <a:defRPr sz="1400"/>
          </a:lvl5pPr>
          <a:lvl6pPr marL="571500" indent="-114300" algn="l">
            <a:defRPr sz="1400"/>
          </a:lvl6pPr>
          <a:lvl7pPr marL="685800" indent="-114300" algn="l">
            <a:defRPr sz="1400"/>
          </a:lvl7pPr>
          <a:lvl8pPr marL="800100" indent="-114300" algn="l">
            <a:defRPr sz="1400"/>
          </a:lvl8pPr>
          <a:lvl9pPr marL="914400" indent="-114300" algn="l">
            <a:defRPr sz="1400"/>
          </a:lvl9pPr>
        </a:lstStyle>
        <a:p>
          <a:pPr lvl="0" rtl="0">
            <a:lnSpc>
              <a:spcPct val="100000"/>
            </a:lnSpc>
            <a:spcBef>
              <a:spcPct val="0"/>
            </a:spcBef>
            <a:spcAft>
              <a:spcPct val="35000"/>
            </a:spcAft>
          </a:pPr>
          <a:r>
            <a:rPr lang="en-US" smtClean="0">
              <a:solidFill>
                <a:schemeClr val="tx1"/>
              </a:solidFill>
            </a:rPr>
            <a:t>Use gender disaggregated data for monitoring, evaluation and reporting.</a:t>
          </a:r>
          <a:endParaRPr lang="en-US">
            <a:solidFill>
              <a:schemeClr val="tx1"/>
            </a:solidFill>
          </a:endParaRPr>
        </a:p>
      </dsp:txBody>
      <dsp:txXfrm>
        <a:off x="0" y="2526030"/>
        <a:ext cx="7749540" cy="704504"/>
      </dsp:txXfrm>
    </dsp:sp>
    <dsp:sp modelId="{DC18290C-3CF9-40FA-9329-D5CBF96F19F4}">
      <dsp:nvSpPr>
        <dsp:cNvPr id="20" name="Parallelogram 19"/>
        <dsp:cNvSpPr/>
      </dsp:nvSpPr>
      <dsp:spPr bwMode="white">
        <a:xfrm>
          <a:off x="508025" y="3230534"/>
          <a:ext cx="1033272" cy="172212"/>
        </a:xfrm>
        <a:prstGeom prst="parallelogram">
          <a:avLst>
            <a:gd name="adj" fmla="val 140840"/>
          </a:avLst>
        </a:prstGeom>
      </dsp:spPr>
      <dsp:style>
        <a:lnRef idx="2">
          <a:schemeClr val="accent1"/>
        </a:lnRef>
        <a:fillRef idx="1">
          <a:schemeClr val="accent1"/>
        </a:fillRef>
        <a:effectRef idx="0">
          <a:scrgbClr r="0" g="0" b="0"/>
        </a:effectRef>
        <a:fontRef idx="minor">
          <a:schemeClr val="lt1"/>
        </a:fontRef>
      </dsp:style>
      <dsp:txXfrm>
        <a:off x="508025" y="3230534"/>
        <a:ext cx="1033272" cy="172212"/>
      </dsp:txXfrm>
    </dsp:sp>
    <dsp:sp modelId="{D71371B9-692A-4B38-A0D4-41D35444802D}">
      <dsp:nvSpPr>
        <dsp:cNvPr id="21" name="Parallelogram 20"/>
        <dsp:cNvSpPr/>
      </dsp:nvSpPr>
      <dsp:spPr bwMode="white">
        <a:xfrm>
          <a:off x="1601572" y="3230534"/>
          <a:ext cx="1033272" cy="172212"/>
        </a:xfrm>
        <a:prstGeom prst="parallelogram">
          <a:avLst>
            <a:gd name="adj" fmla="val 140840"/>
          </a:avLst>
        </a:prstGeom>
      </dsp:spPr>
      <dsp:style>
        <a:lnRef idx="2">
          <a:schemeClr val="accent1"/>
        </a:lnRef>
        <a:fillRef idx="1">
          <a:schemeClr val="accent1"/>
        </a:fillRef>
        <a:effectRef idx="0">
          <a:scrgbClr r="0" g="0" b="0"/>
        </a:effectRef>
        <a:fontRef idx="minor">
          <a:schemeClr val="lt1"/>
        </a:fontRef>
      </dsp:style>
      <dsp:txXfrm>
        <a:off x="1601572" y="3230534"/>
        <a:ext cx="1033272" cy="172212"/>
      </dsp:txXfrm>
    </dsp:sp>
    <dsp:sp modelId="{38AF5ACC-3FC6-4760-B459-231B9E20490F}">
      <dsp:nvSpPr>
        <dsp:cNvPr id="22" name="Parallelogram 21"/>
        <dsp:cNvSpPr/>
      </dsp:nvSpPr>
      <dsp:spPr bwMode="white">
        <a:xfrm>
          <a:off x="2695118" y="3230534"/>
          <a:ext cx="1033272" cy="172212"/>
        </a:xfrm>
        <a:prstGeom prst="parallelogram">
          <a:avLst>
            <a:gd name="adj" fmla="val 140840"/>
          </a:avLst>
        </a:prstGeom>
      </dsp:spPr>
      <dsp:style>
        <a:lnRef idx="2">
          <a:schemeClr val="accent1"/>
        </a:lnRef>
        <a:fillRef idx="1">
          <a:schemeClr val="accent1"/>
        </a:fillRef>
        <a:effectRef idx="0">
          <a:scrgbClr r="0" g="0" b="0"/>
        </a:effectRef>
        <a:fontRef idx="minor">
          <a:schemeClr val="lt1"/>
        </a:fontRef>
      </dsp:style>
      <dsp:txXfrm>
        <a:off x="2695118" y="3230534"/>
        <a:ext cx="1033272" cy="172212"/>
      </dsp:txXfrm>
    </dsp:sp>
    <dsp:sp modelId="{3B5FB42A-2D71-4B64-9FD1-0E2F5B094888}">
      <dsp:nvSpPr>
        <dsp:cNvPr id="23" name="Parallelogram 22"/>
        <dsp:cNvSpPr/>
      </dsp:nvSpPr>
      <dsp:spPr bwMode="white">
        <a:xfrm>
          <a:off x="3788664" y="3230534"/>
          <a:ext cx="1033272" cy="172212"/>
        </a:xfrm>
        <a:prstGeom prst="parallelogram">
          <a:avLst>
            <a:gd name="adj" fmla="val 140840"/>
          </a:avLst>
        </a:prstGeom>
      </dsp:spPr>
      <dsp:style>
        <a:lnRef idx="2">
          <a:schemeClr val="accent1"/>
        </a:lnRef>
        <a:fillRef idx="1">
          <a:schemeClr val="accent1"/>
        </a:fillRef>
        <a:effectRef idx="0">
          <a:scrgbClr r="0" g="0" b="0"/>
        </a:effectRef>
        <a:fontRef idx="minor">
          <a:schemeClr val="lt1"/>
        </a:fontRef>
      </dsp:style>
      <dsp:txXfrm>
        <a:off x="3788664" y="3230534"/>
        <a:ext cx="1033272" cy="172212"/>
      </dsp:txXfrm>
    </dsp:sp>
    <dsp:sp modelId="{E55AF9C9-8F2A-48D5-B049-520AF97BA0A9}">
      <dsp:nvSpPr>
        <dsp:cNvPr id="24" name="Parallelogram 23"/>
        <dsp:cNvSpPr/>
      </dsp:nvSpPr>
      <dsp:spPr bwMode="white">
        <a:xfrm>
          <a:off x="4882210" y="3230534"/>
          <a:ext cx="1033272" cy="172212"/>
        </a:xfrm>
        <a:prstGeom prst="parallelogram">
          <a:avLst>
            <a:gd name="adj" fmla="val 140840"/>
          </a:avLst>
        </a:prstGeom>
      </dsp:spPr>
      <dsp:style>
        <a:lnRef idx="2">
          <a:schemeClr val="accent1"/>
        </a:lnRef>
        <a:fillRef idx="1">
          <a:schemeClr val="accent1"/>
        </a:fillRef>
        <a:effectRef idx="0">
          <a:scrgbClr r="0" g="0" b="0"/>
        </a:effectRef>
        <a:fontRef idx="minor">
          <a:schemeClr val="lt1"/>
        </a:fontRef>
      </dsp:style>
      <dsp:txXfrm>
        <a:off x="4882210" y="3230534"/>
        <a:ext cx="1033272" cy="172212"/>
      </dsp:txXfrm>
    </dsp:sp>
    <dsp:sp modelId="{0D938204-8285-4F36-A83D-7BA03D6EE268}">
      <dsp:nvSpPr>
        <dsp:cNvPr id="25" name="Parallelogram 24"/>
        <dsp:cNvSpPr/>
      </dsp:nvSpPr>
      <dsp:spPr bwMode="white">
        <a:xfrm>
          <a:off x="5975756" y="3230534"/>
          <a:ext cx="1033272" cy="172212"/>
        </a:xfrm>
        <a:prstGeom prst="parallelogram">
          <a:avLst>
            <a:gd name="adj" fmla="val 140840"/>
          </a:avLst>
        </a:prstGeom>
      </dsp:spPr>
      <dsp:style>
        <a:lnRef idx="2">
          <a:schemeClr val="accent1"/>
        </a:lnRef>
        <a:fillRef idx="1">
          <a:schemeClr val="accent1"/>
        </a:fillRef>
        <a:effectRef idx="0">
          <a:scrgbClr r="0" g="0" b="0"/>
        </a:effectRef>
        <a:fontRef idx="minor">
          <a:schemeClr val="lt1"/>
        </a:fontRef>
      </dsp:style>
      <dsp:txXfrm>
        <a:off x="5975756" y="3230534"/>
        <a:ext cx="1033272" cy="172212"/>
      </dsp:txXfrm>
    </dsp:sp>
    <dsp:sp modelId="{B1CB310B-FF15-4986-B6DA-AE19E857AF96}">
      <dsp:nvSpPr>
        <dsp:cNvPr id="26" name="Parallelogram 25"/>
        <dsp:cNvSpPr/>
      </dsp:nvSpPr>
      <dsp:spPr bwMode="white">
        <a:xfrm>
          <a:off x="7069303" y="3230534"/>
          <a:ext cx="1033272" cy="172212"/>
        </a:xfrm>
        <a:prstGeom prst="parallelogram">
          <a:avLst>
            <a:gd name="adj" fmla="val 140840"/>
          </a:avLst>
        </a:prstGeom>
      </dsp:spPr>
      <dsp:style>
        <a:lnRef idx="2">
          <a:schemeClr val="accent1"/>
        </a:lnRef>
        <a:fillRef idx="1">
          <a:schemeClr val="accent1"/>
        </a:fillRef>
        <a:effectRef idx="0">
          <a:scrgbClr r="0" g="0" b="0"/>
        </a:effectRef>
        <a:fontRef idx="minor">
          <a:schemeClr val="lt1"/>
        </a:fontRef>
      </dsp:style>
      <dsp:txXfrm>
        <a:off x="7069303" y="3230534"/>
        <a:ext cx="1033272" cy="172212"/>
      </dsp:txXfrm>
    </dsp:sp>
    <dsp:sp modelId="{E399F7E9-E57F-4819-B1F4-7F44605F8ACC}">
      <dsp:nvSpPr>
        <dsp:cNvPr id="27" name="Rectangles 26"/>
        <dsp:cNvSpPr/>
      </dsp:nvSpPr>
      <dsp:spPr bwMode="white">
        <a:xfrm>
          <a:off x="0" y="3501806"/>
          <a:ext cx="7749540" cy="704504"/>
        </a:xfrm>
        <a:prstGeom prst="rect">
          <a:avLst/>
        </a:prstGeom>
      </dsp:spPr>
      <dsp:style>
        <a:lnRef idx="0">
          <a:schemeClr val="dk1">
            <a:alpha val="0"/>
          </a:schemeClr>
        </a:lnRef>
        <a:fillRef idx="0">
          <a:schemeClr val="lt1">
            <a:alpha val="0"/>
          </a:schemeClr>
        </a:fillRef>
        <a:effectRef idx="0">
          <a:scrgbClr r="0" g="0" b="0"/>
        </a:effectRef>
        <a:fontRef idx="minor"/>
      </dsp:style>
      <dsp:txBody>
        <a:bodyPr lIns="68580" tIns="68580" rIns="68580" bIns="68580" anchor="b"/>
        <a:lstStyle>
          <a:lvl1pPr algn="l">
            <a:defRPr sz="1800"/>
          </a:lvl1pPr>
          <a:lvl2pPr marL="114300" indent="-114300" algn="l">
            <a:defRPr sz="1400"/>
          </a:lvl2pPr>
          <a:lvl3pPr marL="228600" indent="-114300" algn="l">
            <a:defRPr sz="1400"/>
          </a:lvl3pPr>
          <a:lvl4pPr marL="342900" indent="-114300" algn="l">
            <a:defRPr sz="1400"/>
          </a:lvl4pPr>
          <a:lvl5pPr marL="457200" indent="-114300" algn="l">
            <a:defRPr sz="1400"/>
          </a:lvl5pPr>
          <a:lvl6pPr marL="571500" indent="-114300" algn="l">
            <a:defRPr sz="1400"/>
          </a:lvl6pPr>
          <a:lvl7pPr marL="685800" indent="-114300" algn="l">
            <a:defRPr sz="1400"/>
          </a:lvl7pPr>
          <a:lvl8pPr marL="800100" indent="-114300" algn="l">
            <a:defRPr sz="1400"/>
          </a:lvl8pPr>
          <a:lvl9pPr marL="914400" indent="-114300" algn="l">
            <a:defRPr sz="1400"/>
          </a:lvl9pPr>
        </a:lstStyle>
        <a:p>
          <a:pPr lvl="0" rtl="0">
            <a:lnSpc>
              <a:spcPct val="100000"/>
            </a:lnSpc>
            <a:spcBef>
              <a:spcPct val="0"/>
            </a:spcBef>
            <a:spcAft>
              <a:spcPct val="35000"/>
            </a:spcAft>
          </a:pPr>
          <a:r>
            <a:rPr lang="en-US" smtClean="0">
              <a:solidFill>
                <a:schemeClr val="tx1"/>
              </a:solidFill>
            </a:rPr>
            <a:t>Award grass root level gender champions / best performing WASHCOs to inspire other WASHCOs</a:t>
          </a:r>
          <a:endParaRPr lang="en-US">
            <a:solidFill>
              <a:schemeClr val="tx1"/>
            </a:solidFill>
          </a:endParaRPr>
        </a:p>
      </dsp:txBody>
      <dsp:txXfrm>
        <a:off x="0" y="3501806"/>
        <a:ext cx="7749540" cy="704504"/>
      </dsp:txXfrm>
    </dsp:sp>
    <dsp:sp modelId="{2D3D8F07-A183-4B9E-AEE8-BF8591898B92}">
      <dsp:nvSpPr>
        <dsp:cNvPr id="28" name="Parallelogram 27"/>
        <dsp:cNvSpPr/>
      </dsp:nvSpPr>
      <dsp:spPr bwMode="white">
        <a:xfrm>
          <a:off x="508025" y="4206309"/>
          <a:ext cx="1033272" cy="172212"/>
        </a:xfrm>
        <a:prstGeom prst="parallelogram">
          <a:avLst>
            <a:gd name="adj" fmla="val 140840"/>
          </a:avLst>
        </a:prstGeom>
      </dsp:spPr>
      <dsp:style>
        <a:lnRef idx="2">
          <a:schemeClr val="accent1"/>
        </a:lnRef>
        <a:fillRef idx="1">
          <a:schemeClr val="accent1"/>
        </a:fillRef>
        <a:effectRef idx="0">
          <a:scrgbClr r="0" g="0" b="0"/>
        </a:effectRef>
        <a:fontRef idx="minor">
          <a:schemeClr val="lt1"/>
        </a:fontRef>
      </dsp:style>
      <dsp:txXfrm>
        <a:off x="508025" y="4206309"/>
        <a:ext cx="1033272" cy="172212"/>
      </dsp:txXfrm>
    </dsp:sp>
    <dsp:sp modelId="{87F65CB2-ABE3-4EFA-938B-72368964F28C}">
      <dsp:nvSpPr>
        <dsp:cNvPr id="29" name="Parallelogram 28"/>
        <dsp:cNvSpPr/>
      </dsp:nvSpPr>
      <dsp:spPr bwMode="white">
        <a:xfrm>
          <a:off x="1601572" y="4206309"/>
          <a:ext cx="1033272" cy="172212"/>
        </a:xfrm>
        <a:prstGeom prst="parallelogram">
          <a:avLst>
            <a:gd name="adj" fmla="val 140840"/>
          </a:avLst>
        </a:prstGeom>
      </dsp:spPr>
      <dsp:style>
        <a:lnRef idx="2">
          <a:schemeClr val="accent1"/>
        </a:lnRef>
        <a:fillRef idx="1">
          <a:schemeClr val="accent1"/>
        </a:fillRef>
        <a:effectRef idx="0">
          <a:scrgbClr r="0" g="0" b="0"/>
        </a:effectRef>
        <a:fontRef idx="minor">
          <a:schemeClr val="lt1"/>
        </a:fontRef>
      </dsp:style>
      <dsp:txXfrm>
        <a:off x="1601572" y="4206309"/>
        <a:ext cx="1033272" cy="172212"/>
      </dsp:txXfrm>
    </dsp:sp>
    <dsp:sp modelId="{EC3EA34B-07C6-4795-9AFE-35780BEE86CF}">
      <dsp:nvSpPr>
        <dsp:cNvPr id="30" name="Parallelogram 29"/>
        <dsp:cNvSpPr/>
      </dsp:nvSpPr>
      <dsp:spPr bwMode="white">
        <a:xfrm>
          <a:off x="2695118" y="4206309"/>
          <a:ext cx="1033272" cy="172212"/>
        </a:xfrm>
        <a:prstGeom prst="parallelogram">
          <a:avLst>
            <a:gd name="adj" fmla="val 140840"/>
          </a:avLst>
        </a:prstGeom>
      </dsp:spPr>
      <dsp:style>
        <a:lnRef idx="2">
          <a:schemeClr val="accent1"/>
        </a:lnRef>
        <a:fillRef idx="1">
          <a:schemeClr val="accent1"/>
        </a:fillRef>
        <a:effectRef idx="0">
          <a:scrgbClr r="0" g="0" b="0"/>
        </a:effectRef>
        <a:fontRef idx="minor">
          <a:schemeClr val="lt1"/>
        </a:fontRef>
      </dsp:style>
      <dsp:txXfrm>
        <a:off x="2695118" y="4206309"/>
        <a:ext cx="1033272" cy="172212"/>
      </dsp:txXfrm>
    </dsp:sp>
    <dsp:sp modelId="{E3BA8B31-E1DF-4DD8-8D4B-8FA445EA2BE4}">
      <dsp:nvSpPr>
        <dsp:cNvPr id="31" name="Parallelogram 30"/>
        <dsp:cNvSpPr/>
      </dsp:nvSpPr>
      <dsp:spPr bwMode="white">
        <a:xfrm>
          <a:off x="3788664" y="4206309"/>
          <a:ext cx="1033272" cy="172212"/>
        </a:xfrm>
        <a:prstGeom prst="parallelogram">
          <a:avLst>
            <a:gd name="adj" fmla="val 140840"/>
          </a:avLst>
        </a:prstGeom>
      </dsp:spPr>
      <dsp:style>
        <a:lnRef idx="2">
          <a:schemeClr val="accent1"/>
        </a:lnRef>
        <a:fillRef idx="1">
          <a:schemeClr val="accent1"/>
        </a:fillRef>
        <a:effectRef idx="0">
          <a:scrgbClr r="0" g="0" b="0"/>
        </a:effectRef>
        <a:fontRef idx="minor">
          <a:schemeClr val="lt1"/>
        </a:fontRef>
      </dsp:style>
      <dsp:txXfrm>
        <a:off x="3788664" y="4206309"/>
        <a:ext cx="1033272" cy="172212"/>
      </dsp:txXfrm>
    </dsp:sp>
    <dsp:sp modelId="{7898398D-93AF-4F74-9FA9-2609702EF13E}">
      <dsp:nvSpPr>
        <dsp:cNvPr id="32" name="Parallelogram 31"/>
        <dsp:cNvSpPr/>
      </dsp:nvSpPr>
      <dsp:spPr bwMode="white">
        <a:xfrm>
          <a:off x="4882210" y="4206309"/>
          <a:ext cx="1033272" cy="172212"/>
        </a:xfrm>
        <a:prstGeom prst="parallelogram">
          <a:avLst>
            <a:gd name="adj" fmla="val 140840"/>
          </a:avLst>
        </a:prstGeom>
      </dsp:spPr>
      <dsp:style>
        <a:lnRef idx="2">
          <a:schemeClr val="accent1"/>
        </a:lnRef>
        <a:fillRef idx="1">
          <a:schemeClr val="accent1"/>
        </a:fillRef>
        <a:effectRef idx="0">
          <a:scrgbClr r="0" g="0" b="0"/>
        </a:effectRef>
        <a:fontRef idx="minor">
          <a:schemeClr val="lt1"/>
        </a:fontRef>
      </dsp:style>
      <dsp:txXfrm>
        <a:off x="4882210" y="4206309"/>
        <a:ext cx="1033272" cy="172212"/>
      </dsp:txXfrm>
    </dsp:sp>
    <dsp:sp modelId="{E2398ABC-0379-4711-8F58-26D1AC41EEB0}">
      <dsp:nvSpPr>
        <dsp:cNvPr id="33" name="Parallelogram 32"/>
        <dsp:cNvSpPr/>
      </dsp:nvSpPr>
      <dsp:spPr bwMode="white">
        <a:xfrm>
          <a:off x="5975756" y="4206309"/>
          <a:ext cx="1033272" cy="172212"/>
        </a:xfrm>
        <a:prstGeom prst="parallelogram">
          <a:avLst>
            <a:gd name="adj" fmla="val 140840"/>
          </a:avLst>
        </a:prstGeom>
      </dsp:spPr>
      <dsp:style>
        <a:lnRef idx="2">
          <a:schemeClr val="accent1"/>
        </a:lnRef>
        <a:fillRef idx="1">
          <a:schemeClr val="accent1"/>
        </a:fillRef>
        <a:effectRef idx="0">
          <a:scrgbClr r="0" g="0" b="0"/>
        </a:effectRef>
        <a:fontRef idx="minor">
          <a:schemeClr val="lt1"/>
        </a:fontRef>
      </dsp:style>
      <dsp:txXfrm>
        <a:off x="5975756" y="4206309"/>
        <a:ext cx="1033272" cy="172212"/>
      </dsp:txXfrm>
    </dsp:sp>
    <dsp:sp modelId="{0895677E-6EC8-49A9-B231-2510C59994DB}">
      <dsp:nvSpPr>
        <dsp:cNvPr id="34" name="Parallelogram 33"/>
        <dsp:cNvSpPr/>
      </dsp:nvSpPr>
      <dsp:spPr bwMode="white">
        <a:xfrm>
          <a:off x="7069303" y="4206309"/>
          <a:ext cx="1033272" cy="172212"/>
        </a:xfrm>
        <a:prstGeom prst="parallelogram">
          <a:avLst>
            <a:gd name="adj" fmla="val 140840"/>
          </a:avLst>
        </a:prstGeom>
      </dsp:spPr>
      <dsp:style>
        <a:lnRef idx="2">
          <a:schemeClr val="accent1"/>
        </a:lnRef>
        <a:fillRef idx="1">
          <a:schemeClr val="accent1"/>
        </a:fillRef>
        <a:effectRef idx="0">
          <a:scrgbClr r="0" g="0" b="0"/>
        </a:effectRef>
        <a:fontRef idx="minor">
          <a:schemeClr val="lt1"/>
        </a:fontRef>
      </dsp:style>
      <dsp:txXfrm>
        <a:off x="7069303" y="4206309"/>
        <a:ext cx="1033272" cy="172212"/>
      </dsp:txXfrm>
    </dsp:sp>
  </dsp:spTree>
</dsp:drawing>
</file>

<file path=ppt/diagrams/drawing34.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8839199" cy="5486400"/>
        <a:chOff x="0" y="0"/>
        <a:chExt cx="8839199" cy="5486400"/>
      </a:xfrm>
    </dsp:grpSpPr>
    <dsp:sp modelId="{71124AF5-B416-4FDA-B3DE-4D20BED0540F}">
      <dsp:nvSpPr>
        <dsp:cNvPr id="3" name="Rounded Rectangle 2"/>
        <dsp:cNvSpPr/>
      </dsp:nvSpPr>
      <dsp:spPr bwMode="white">
        <a:xfrm>
          <a:off x="0" y="0"/>
          <a:ext cx="8839199" cy="2375937"/>
        </a:xfrm>
        <a:prstGeom prst="roundRect">
          <a:avLst>
            <a:gd name="adj" fmla="val 10000"/>
          </a:avLst>
        </a:prstGeom>
        <a:sp3d prstMaterial="dkEdge">
          <a:bevelT w="8200" h="38100"/>
        </a:sp3d>
      </dsp:spPr>
      <dsp:style>
        <a:lnRef idx="0">
          <a:schemeClr val="lt1"/>
        </a:lnRef>
        <a:fillRef idx="2">
          <a:schemeClr val="accent2">
            <a:hueOff val="0"/>
            <a:satOff val="0"/>
            <a:lumOff val="0"/>
            <a:alpha val="100000"/>
          </a:schemeClr>
        </a:fillRef>
        <a:effectRef idx="1">
          <a:scrgbClr r="0" g="0" b="0"/>
        </a:effectRef>
        <a:fontRef idx="minor">
          <a:schemeClr val="dk1"/>
        </a:fontRef>
      </dsp:style>
      <dsp:txBody>
        <a:bodyPr vert="horz" wrap="square" lIns="60960" tIns="60960" rIns="60960" bIns="60960" anchor="ctr"/>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rtl="0">
            <a:lnSpc>
              <a:spcPct val="100000"/>
            </a:lnSpc>
            <a:spcBef>
              <a:spcPct val="0"/>
            </a:spcBef>
            <a:spcAft>
              <a:spcPct val="35000"/>
            </a:spcAft>
          </a:pPr>
          <a:r>
            <a:rPr lang="en-US" sz="1600" dirty="0" smtClean="0"/>
            <a:t>We recommend all WASH sector stakeholders at different tiers to join hands to promote women empowerment in WASH to transform the lives of rural women and girls. Potential areas to take up by WASH sector stakeholders include but not limited to: </a:t>
          </a:r>
          <a:endParaRPr lang="en-US" sz="1600" dirty="0"/>
        </a:p>
        <a:p>
          <a:pPr marL="57150" lvl="1" indent="-57150" rtl="0">
            <a:lnSpc>
              <a:spcPct val="100000"/>
            </a:lnSpc>
            <a:spcBef>
              <a:spcPct val="0"/>
            </a:spcBef>
            <a:spcAft>
              <a:spcPct val="15000"/>
            </a:spcAft>
            <a:buChar char="•"/>
          </a:pPr>
          <a:r>
            <a:rPr lang="en-US" sz="1050" b="1" dirty="0" smtClean="0"/>
            <a:t>Leveraging human, financial, and material resources to advocate and implement women and girls empowerment.</a:t>
          </a:r>
          <a:endParaRPr lang="en-US" sz="1050" b="1" dirty="0"/>
        </a:p>
        <a:p>
          <a:pPr marL="57150" lvl="1" indent="-57150" rtl="0">
            <a:lnSpc>
              <a:spcPct val="100000"/>
            </a:lnSpc>
            <a:spcBef>
              <a:spcPct val="0"/>
            </a:spcBef>
            <a:spcAft>
              <a:spcPct val="15000"/>
            </a:spcAft>
            <a:buChar char="•"/>
          </a:pPr>
          <a:endParaRPr lang="en-US" sz="1050" b="1" dirty="0"/>
        </a:p>
        <a:p>
          <a:pPr marL="57150" lvl="1" indent="-57150" rtl="0">
            <a:lnSpc>
              <a:spcPct val="100000"/>
            </a:lnSpc>
            <a:spcBef>
              <a:spcPct val="0"/>
            </a:spcBef>
            <a:spcAft>
              <a:spcPct val="15000"/>
            </a:spcAft>
            <a:buChar char="•"/>
          </a:pPr>
          <a:r>
            <a:rPr lang="en-US" sz="1050" b="1" dirty="0" smtClean="0"/>
            <a:t>Contextualize issues to come up with evidence based women empowerment interventions. </a:t>
          </a:r>
          <a:endParaRPr lang="en-US" sz="1050" b="1" dirty="0"/>
        </a:p>
        <a:p>
          <a:pPr marL="57150" lvl="1" indent="-57150" rtl="0">
            <a:lnSpc>
              <a:spcPct val="100000"/>
            </a:lnSpc>
            <a:spcBef>
              <a:spcPct val="0"/>
            </a:spcBef>
            <a:spcAft>
              <a:spcPct val="15000"/>
            </a:spcAft>
            <a:buChar char="•"/>
          </a:pPr>
          <a:endParaRPr lang="en-US" sz="1050" b="1" dirty="0"/>
        </a:p>
        <a:p>
          <a:pPr marL="57150" lvl="1" indent="-57150" rtl="0">
            <a:lnSpc>
              <a:spcPct val="100000"/>
            </a:lnSpc>
            <a:spcBef>
              <a:spcPct val="0"/>
            </a:spcBef>
            <a:spcAft>
              <a:spcPct val="15000"/>
            </a:spcAft>
            <a:buChar char="•"/>
          </a:pPr>
          <a:r>
            <a:rPr lang="en-US" sz="1050" b="1" dirty="0" smtClean="0"/>
            <a:t>Sharing knowledge and experiences using various methods and channels to address women and girls empowerment issues.</a:t>
          </a:r>
          <a:endParaRPr lang="en-US" sz="1050" b="1" dirty="0"/>
        </a:p>
        <a:p>
          <a:pPr marL="57150" lvl="1" indent="-57150" rtl="0">
            <a:lnSpc>
              <a:spcPct val="100000"/>
            </a:lnSpc>
            <a:spcBef>
              <a:spcPct val="0"/>
            </a:spcBef>
            <a:spcAft>
              <a:spcPct val="15000"/>
            </a:spcAft>
            <a:buChar char="•"/>
          </a:pPr>
          <a:endParaRPr lang="en-US" sz="1050" b="1" dirty="0"/>
        </a:p>
        <a:p>
          <a:pPr marL="57150" lvl="1" indent="-57150" rtl="0">
            <a:lnSpc>
              <a:spcPct val="100000"/>
            </a:lnSpc>
            <a:spcBef>
              <a:spcPct val="0"/>
            </a:spcBef>
            <a:spcAft>
              <a:spcPct val="15000"/>
            </a:spcAft>
            <a:buChar char="•"/>
          </a:pPr>
          <a:r>
            <a:rPr lang="en-US" sz="1050" b="1" dirty="0" smtClean="0"/>
            <a:t>Scaling up of innovative strategies and best practices to empower women and girls. </a:t>
          </a:r>
          <a:endParaRPr lang="en-US" sz="1050" b="1" dirty="0"/>
        </a:p>
        <a:p>
          <a:pPr marL="57150" lvl="1" indent="-57150" rtl="0">
            <a:lnSpc>
              <a:spcPct val="100000"/>
            </a:lnSpc>
            <a:spcBef>
              <a:spcPct val="0"/>
            </a:spcBef>
            <a:spcAft>
              <a:spcPct val="15000"/>
            </a:spcAft>
            <a:buChar char="•"/>
          </a:pPr>
          <a:endParaRPr lang="en-US" sz="1050" b="1" dirty="0"/>
        </a:p>
        <a:p>
          <a:pPr marL="57150" lvl="1" indent="-57150" rtl="0">
            <a:lnSpc>
              <a:spcPct val="100000"/>
            </a:lnSpc>
            <a:spcBef>
              <a:spcPct val="0"/>
            </a:spcBef>
            <a:spcAft>
              <a:spcPct val="15000"/>
            </a:spcAft>
            <a:buChar char="•"/>
          </a:pPr>
          <a:r>
            <a:rPr lang="en-US" sz="1050" b="1" dirty="0" smtClean="0"/>
            <a:t>Creating a space for the rural women and girls to voice pertinent issues that will enable them to solve the challenges they face.</a:t>
          </a:r>
        </a:p>
      </dsp:txBody>
      <dsp:txXfrm>
        <a:off x="0" y="0"/>
        <a:ext cx="8839199" cy="2375937"/>
      </dsp:txXfrm>
    </dsp:sp>
    <dsp:sp modelId="{713274E0-161C-4CBD-8B92-C3C715CF8404}">
      <dsp:nvSpPr>
        <dsp:cNvPr id="4" name="Right Arrow 3"/>
        <dsp:cNvSpPr/>
      </dsp:nvSpPr>
      <dsp:spPr bwMode="white">
        <a:xfrm rot="5400000">
          <a:off x="4030792" y="2427778"/>
          <a:ext cx="777616" cy="933139"/>
        </a:xfrm>
        <a:prstGeom prst="rightArrow">
          <a:avLst>
            <a:gd name="adj1" fmla="val 60000"/>
            <a:gd name="adj2" fmla="val 50000"/>
          </a:avLst>
        </a:prstGeom>
      </dsp:spPr>
      <dsp:style>
        <a:lnRef idx="0">
          <a:schemeClr val="lt1"/>
        </a:lnRef>
        <a:fillRef idx="2">
          <a:schemeClr val="accent2"/>
        </a:fillRef>
        <a:effectRef idx="1">
          <a:scrgbClr r="0" g="0" b="0"/>
        </a:effectRef>
        <a:fontRef idx="minor">
          <a:schemeClr val="dk1"/>
        </a:fontRef>
      </dsp:style>
      <dsp:txBody>
        <a:bodyPr rot="-5400000" anchor="ctr"/>
        <a:lstStyle>
          <a:lvl1pPr algn="ctr"/>
          <a:lvl2pPr algn="ctr"/>
          <a:lvl3pPr algn="ctr"/>
          <a:lvl4pPr algn="ctr"/>
          <a:lvl5pPr algn="ctr"/>
          <a:lvl6pPr algn="ctr"/>
          <a:lvl7pPr algn="ctr"/>
          <a:lvl8pPr algn="ctr"/>
          <a:lvl9pPr algn="ctr"/>
        </a:lstStyle>
        <a:p>
          <a:pPr lvl="0">
            <a:lnSpc>
              <a:spcPct val="100000"/>
            </a:lnSpc>
            <a:spcBef>
              <a:spcPct val="0"/>
            </a:spcBef>
            <a:spcAft>
              <a:spcPct val="35000"/>
            </a:spcAft>
          </a:pPr>
          <a:endParaRPr lang="en-US" sz="2800"/>
        </a:p>
      </dsp:txBody>
      <dsp:txXfrm rot="5400000">
        <a:off x="4030792" y="2427778"/>
        <a:ext cx="777616" cy="933139"/>
      </dsp:txXfrm>
    </dsp:sp>
    <dsp:sp modelId="{E93591D1-636D-4B99-A45B-2B43BBD2F915}">
      <dsp:nvSpPr>
        <dsp:cNvPr id="5" name="Rounded Rectangle 4"/>
        <dsp:cNvSpPr/>
      </dsp:nvSpPr>
      <dsp:spPr bwMode="white">
        <a:xfrm>
          <a:off x="77566" y="3412758"/>
          <a:ext cx="8684067" cy="2073642"/>
        </a:xfrm>
        <a:prstGeom prst="roundRect">
          <a:avLst>
            <a:gd name="adj" fmla="val 10000"/>
          </a:avLst>
        </a:prstGeom>
        <a:sp3d prstMaterial="dkEdge">
          <a:bevelT w="8200" h="38100"/>
        </a:sp3d>
      </dsp:spPr>
      <dsp:style>
        <a:lnRef idx="0">
          <a:schemeClr val="lt1"/>
        </a:lnRef>
        <a:fillRef idx="2">
          <a:schemeClr val="accent2">
            <a:hueOff val="-12660000"/>
            <a:satOff val="-99999"/>
            <a:lumOff val="40000"/>
            <a:alpha val="100000"/>
          </a:schemeClr>
        </a:fillRef>
        <a:effectRef idx="1">
          <a:scrgbClr r="0" g="0" b="0"/>
        </a:effectRef>
        <a:fontRef idx="minor">
          <a:schemeClr val="dk1"/>
        </a:fontRef>
      </dsp:style>
      <dsp:txBody>
        <a:bodyPr lIns="76200" tIns="76200" rIns="76200" bIns="76200" anchor="ctr"/>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gn="ctr" rtl="0">
            <a:lnSpc>
              <a:spcPct val="100000"/>
            </a:lnSpc>
            <a:spcBef>
              <a:spcPct val="0"/>
            </a:spcBef>
            <a:spcAft>
              <a:spcPct val="35000"/>
            </a:spcAft>
          </a:pPr>
          <a:r>
            <a:rPr lang="en-US" sz="2000" dirty="0" smtClean="0"/>
            <a:t>COWASH endorses and call upon all WASH sectors to flag the motto of:</a:t>
          </a:r>
          <a:endParaRPr lang="en-US" sz="2000" dirty="0" smtClean="0"/>
        </a:p>
        <a:p>
          <a:pPr lvl="0" algn="ctr" rtl="0">
            <a:lnSpc>
              <a:spcPct val="100000"/>
            </a:lnSpc>
            <a:spcBef>
              <a:spcPct val="0"/>
            </a:spcBef>
            <a:spcAft>
              <a:spcPct val="35000"/>
            </a:spcAft>
          </a:pPr>
          <a:r>
            <a:rPr lang="en-US" sz="2000" b="1" dirty="0" smtClean="0"/>
            <a:t>“Empowering women is empowering the community”.</a:t>
          </a:r>
          <a:endParaRPr lang="en-US" sz="2000" b="1" dirty="0"/>
        </a:p>
      </dsp:txBody>
      <dsp:txXfrm>
        <a:off x="77566" y="3412758"/>
        <a:ext cx="8684067" cy="2073642"/>
      </dsp:txXfrm>
    </dsp:sp>
  </dsp:spTree>
</dsp:drawing>
</file>

<file path=ppt/diagrams/drawing35.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8839200" cy="5410200"/>
        <a:chOff x="0" y="0"/>
        <a:chExt cx="8839200" cy="5410200"/>
      </a:xfrm>
      <a:scene3d>
        <a:camera prst="perspectiveRelaxedModerately" zoom="92000"/>
        <a:lightRig rig="balanced" dir="t">
          <a:rot lat="0" lon="0" rev="12700000"/>
        </a:lightRig>
      </a:scene3d>
    </dsp:grpSpPr>
    <dsp:sp modelId="{47A3614C-D683-4D4F-9EFC-8F4D4132C0C6}">
      <dsp:nvSpPr>
        <dsp:cNvPr id="3" name="Rectangles 2"/>
        <dsp:cNvSpPr/>
      </dsp:nvSpPr>
      <dsp:spPr bwMode="white">
        <a:xfrm>
          <a:off x="2835331" y="1178991"/>
          <a:ext cx="3242225" cy="1068460"/>
        </a:xfrm>
        <a:prstGeom prst="rect">
          <a:avLst/>
        </a:prstGeom>
      </dsp:spPr>
      <dsp:style>
        <a:lnRef idx="0">
          <a:schemeClr val="dk1">
            <a:alpha val="0"/>
          </a:schemeClr>
        </a:lnRef>
        <a:fillRef idx="1">
          <a:schemeClr val="lt1">
            <a:alpha val="0"/>
          </a:schemeClr>
        </a:fillRef>
        <a:effectRef idx="0">
          <a:scrgbClr r="0" g="0" b="0"/>
        </a:effectRef>
        <a:fontRef idx="minor"/>
      </dsp:style>
      <dsp:txBody>
        <a:bodyPr lIns="40640" tIns="40640" rIns="40640" bIns="4064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rtl="0">
            <a:lnSpc>
              <a:spcPct val="100000"/>
            </a:lnSpc>
            <a:spcBef>
              <a:spcPct val="0"/>
            </a:spcBef>
            <a:spcAft>
              <a:spcPct val="35000"/>
            </a:spcAft>
          </a:pPr>
          <a:r>
            <a:rPr lang="en-US" sz="3200" dirty="0" smtClean="0">
              <a:solidFill>
                <a:schemeClr val="tx1"/>
              </a:solidFill>
            </a:rPr>
            <a:t>Thank you for the Undivided Attention!</a:t>
          </a:r>
          <a:endParaRPr lang="en-US" sz="3200" dirty="0">
            <a:solidFill>
              <a:schemeClr val="tx1"/>
            </a:solidFill>
          </a:endParaRPr>
        </a:p>
      </dsp:txBody>
      <dsp:txXfrm>
        <a:off x="2835331" y="1178991"/>
        <a:ext cx="3242225" cy="1068460"/>
      </dsp:txXfrm>
    </dsp:sp>
    <dsp:sp modelId="{15501D9E-4CC4-4B3A-96AB-4FF50834EA53}">
      <dsp:nvSpPr>
        <dsp:cNvPr id="4" name="Oval 3"/>
        <dsp:cNvSpPr/>
      </dsp:nvSpPr>
      <dsp:spPr bwMode="white">
        <a:xfrm>
          <a:off x="2798488" y="847400"/>
          <a:ext cx="257904" cy="257904"/>
        </a:xfrm>
        <a:prstGeom prst="ellipse">
          <a:avLst/>
        </a:prstGeom>
        <a:sp3d prstMaterial="plastic">
          <a:bevelT w="50800" h="50800"/>
          <a:bevelB w="50800" h="50800"/>
        </a:sp3d>
      </dsp:spPr>
      <dsp:style>
        <a:lnRef idx="0">
          <a:schemeClr val="lt1"/>
        </a:lnRef>
        <a:fillRef idx="1">
          <a:schemeClr val="accent1"/>
        </a:fillRef>
        <a:effectRef idx="2">
          <a:scrgbClr r="0" g="0" b="0"/>
        </a:effectRef>
        <a:fontRef idx="minor">
          <a:schemeClr val="lt1"/>
        </a:fontRef>
      </dsp:style>
      <dsp:txXfrm>
        <a:off x="2798488" y="847400"/>
        <a:ext cx="257904" cy="257904"/>
      </dsp:txXfrm>
    </dsp:sp>
    <dsp:sp modelId="{BC0BD190-F759-4965-89C6-D844B3405693}">
      <dsp:nvSpPr>
        <dsp:cNvPr id="5" name="Oval 4"/>
        <dsp:cNvSpPr/>
      </dsp:nvSpPr>
      <dsp:spPr bwMode="white">
        <a:xfrm>
          <a:off x="2982705" y="478965"/>
          <a:ext cx="257904" cy="257904"/>
        </a:xfrm>
        <a:prstGeom prst="ellipse">
          <a:avLst/>
        </a:prstGeom>
        <a:sp3d prstMaterial="plastic">
          <a:bevelT w="50800" h="50800"/>
          <a:bevelB w="50800" h="50800"/>
        </a:sp3d>
      </dsp:spPr>
      <dsp:style>
        <a:lnRef idx="0">
          <a:schemeClr val="lt1"/>
        </a:lnRef>
        <a:fillRef idx="1">
          <a:schemeClr val="accent1"/>
        </a:fillRef>
        <a:effectRef idx="2">
          <a:scrgbClr r="0" g="0" b="0"/>
        </a:effectRef>
        <a:fontRef idx="minor">
          <a:schemeClr val="lt1"/>
        </a:fontRef>
      </dsp:style>
      <dsp:txXfrm>
        <a:off x="2982705" y="478965"/>
        <a:ext cx="257904" cy="257904"/>
      </dsp:txXfrm>
    </dsp:sp>
    <dsp:sp modelId="{D906C4B3-B1B6-4FFC-8008-EC1ECF94EAFD}">
      <dsp:nvSpPr>
        <dsp:cNvPr id="6" name="Oval 5"/>
        <dsp:cNvSpPr/>
      </dsp:nvSpPr>
      <dsp:spPr bwMode="white">
        <a:xfrm>
          <a:off x="3424827" y="552652"/>
          <a:ext cx="405278" cy="405278"/>
        </a:xfrm>
        <a:prstGeom prst="ellipse">
          <a:avLst/>
        </a:prstGeom>
        <a:sp3d prstMaterial="plastic">
          <a:bevelT w="50800" h="50800"/>
          <a:bevelB w="50800" h="50800"/>
        </a:sp3d>
      </dsp:spPr>
      <dsp:style>
        <a:lnRef idx="0">
          <a:schemeClr val="lt1"/>
        </a:lnRef>
        <a:fillRef idx="1">
          <a:schemeClr val="accent1"/>
        </a:fillRef>
        <a:effectRef idx="2">
          <a:scrgbClr r="0" g="0" b="0"/>
        </a:effectRef>
        <a:fontRef idx="minor">
          <a:schemeClr val="lt1"/>
        </a:fontRef>
      </dsp:style>
      <dsp:txXfrm>
        <a:off x="3424827" y="552652"/>
        <a:ext cx="405278" cy="405278"/>
      </dsp:txXfrm>
    </dsp:sp>
    <dsp:sp modelId="{9179D0F3-EA81-4FF9-A596-BECCDBB5FD41}">
      <dsp:nvSpPr>
        <dsp:cNvPr id="7" name="Oval 6"/>
        <dsp:cNvSpPr/>
      </dsp:nvSpPr>
      <dsp:spPr bwMode="white">
        <a:xfrm>
          <a:off x="3793261" y="147374"/>
          <a:ext cx="257904" cy="257904"/>
        </a:xfrm>
        <a:prstGeom prst="ellipse">
          <a:avLst/>
        </a:prstGeom>
        <a:sp3d prstMaterial="plastic">
          <a:bevelT w="50800" h="50800"/>
          <a:bevelB w="50800" h="50800"/>
        </a:sp3d>
      </dsp:spPr>
      <dsp:style>
        <a:lnRef idx="0">
          <a:schemeClr val="lt1"/>
        </a:lnRef>
        <a:fillRef idx="1">
          <a:schemeClr val="accent1"/>
        </a:fillRef>
        <a:effectRef idx="2">
          <a:scrgbClr r="0" g="0" b="0"/>
        </a:effectRef>
        <a:fontRef idx="minor">
          <a:schemeClr val="lt1"/>
        </a:fontRef>
      </dsp:style>
      <dsp:txXfrm>
        <a:off x="3793261" y="147374"/>
        <a:ext cx="257904" cy="257904"/>
      </dsp:txXfrm>
    </dsp:sp>
    <dsp:sp modelId="{957E9347-7F14-4528-B671-0E032CAD13E3}">
      <dsp:nvSpPr>
        <dsp:cNvPr id="8" name="Oval 7"/>
        <dsp:cNvSpPr/>
      </dsp:nvSpPr>
      <dsp:spPr bwMode="white">
        <a:xfrm>
          <a:off x="4272226" y="0"/>
          <a:ext cx="257904" cy="257904"/>
        </a:xfrm>
        <a:prstGeom prst="ellipse">
          <a:avLst/>
        </a:prstGeom>
        <a:sp3d prstMaterial="plastic">
          <a:bevelT w="50800" h="50800"/>
          <a:bevelB w="50800" h="50800"/>
        </a:sp3d>
      </dsp:spPr>
      <dsp:style>
        <a:lnRef idx="0">
          <a:schemeClr val="lt1"/>
        </a:lnRef>
        <a:fillRef idx="1">
          <a:schemeClr val="accent1"/>
        </a:fillRef>
        <a:effectRef idx="2">
          <a:scrgbClr r="0" g="0" b="0"/>
        </a:effectRef>
        <a:fontRef idx="minor">
          <a:schemeClr val="lt1"/>
        </a:fontRef>
      </dsp:style>
      <dsp:txXfrm>
        <a:off x="4272226" y="0"/>
        <a:ext cx="257904" cy="257904"/>
      </dsp:txXfrm>
    </dsp:sp>
    <dsp:sp modelId="{8CAC9AF2-D1D0-41C9-BB83-83407266DB1A}">
      <dsp:nvSpPr>
        <dsp:cNvPr id="9" name="Oval 8"/>
        <dsp:cNvSpPr/>
      </dsp:nvSpPr>
      <dsp:spPr bwMode="white">
        <a:xfrm>
          <a:off x="4861722" y="257904"/>
          <a:ext cx="257904" cy="257904"/>
        </a:xfrm>
        <a:prstGeom prst="ellipse">
          <a:avLst/>
        </a:prstGeom>
        <a:sp3d prstMaterial="plastic">
          <a:bevelT w="50800" h="50800"/>
          <a:bevelB w="50800" h="50800"/>
        </a:sp3d>
      </dsp:spPr>
      <dsp:style>
        <a:lnRef idx="0">
          <a:schemeClr val="lt1"/>
        </a:lnRef>
        <a:fillRef idx="1">
          <a:schemeClr val="accent1"/>
        </a:fillRef>
        <a:effectRef idx="2">
          <a:scrgbClr r="0" g="0" b="0"/>
        </a:effectRef>
        <a:fontRef idx="minor">
          <a:schemeClr val="lt1"/>
        </a:fontRef>
      </dsp:style>
      <dsp:txXfrm>
        <a:off x="4861722" y="257904"/>
        <a:ext cx="257904" cy="257904"/>
      </dsp:txXfrm>
    </dsp:sp>
    <dsp:sp modelId="{37D2A466-6824-4F8F-9BE9-F74A5408CE87}">
      <dsp:nvSpPr>
        <dsp:cNvPr id="10" name="Oval 9"/>
        <dsp:cNvSpPr/>
      </dsp:nvSpPr>
      <dsp:spPr bwMode="white">
        <a:xfrm>
          <a:off x="5230156" y="442122"/>
          <a:ext cx="405278" cy="405278"/>
        </a:xfrm>
        <a:prstGeom prst="ellipse">
          <a:avLst/>
        </a:prstGeom>
        <a:sp3d prstMaterial="plastic">
          <a:bevelT w="50800" h="50800"/>
          <a:bevelB w="50800" h="50800"/>
        </a:sp3d>
      </dsp:spPr>
      <dsp:style>
        <a:lnRef idx="0">
          <a:schemeClr val="lt1"/>
        </a:lnRef>
        <a:fillRef idx="1">
          <a:schemeClr val="accent1"/>
        </a:fillRef>
        <a:effectRef idx="2">
          <a:scrgbClr r="0" g="0" b="0"/>
        </a:effectRef>
        <a:fontRef idx="minor">
          <a:schemeClr val="lt1"/>
        </a:fontRef>
      </dsp:style>
      <dsp:txXfrm>
        <a:off x="5230156" y="442122"/>
        <a:ext cx="405278" cy="405278"/>
      </dsp:txXfrm>
    </dsp:sp>
    <dsp:sp modelId="{FEAEB874-5D18-4230-94B1-C0EE6B6E6F75}">
      <dsp:nvSpPr>
        <dsp:cNvPr id="11" name="Oval 10"/>
        <dsp:cNvSpPr/>
      </dsp:nvSpPr>
      <dsp:spPr bwMode="white">
        <a:xfrm>
          <a:off x="5745965" y="847400"/>
          <a:ext cx="257904" cy="257904"/>
        </a:xfrm>
        <a:prstGeom prst="ellipse">
          <a:avLst/>
        </a:prstGeom>
        <a:sp3d prstMaterial="plastic">
          <a:bevelT w="50800" h="50800"/>
          <a:bevelB w="50800" h="50800"/>
        </a:sp3d>
      </dsp:spPr>
      <dsp:style>
        <a:lnRef idx="0">
          <a:schemeClr val="lt1"/>
        </a:lnRef>
        <a:fillRef idx="1">
          <a:schemeClr val="accent1"/>
        </a:fillRef>
        <a:effectRef idx="2">
          <a:scrgbClr r="0" g="0" b="0"/>
        </a:effectRef>
        <a:fontRef idx="minor">
          <a:schemeClr val="lt1"/>
        </a:fontRef>
      </dsp:style>
      <dsp:txXfrm>
        <a:off x="5745965" y="847400"/>
        <a:ext cx="257904" cy="257904"/>
      </dsp:txXfrm>
    </dsp:sp>
    <dsp:sp modelId="{59364730-0ABA-4552-BA7B-B8D9FC0033DC}">
      <dsp:nvSpPr>
        <dsp:cNvPr id="12" name="Oval 11"/>
        <dsp:cNvSpPr/>
      </dsp:nvSpPr>
      <dsp:spPr bwMode="white">
        <a:xfrm>
          <a:off x="5967025" y="1252678"/>
          <a:ext cx="257904" cy="257904"/>
        </a:xfrm>
        <a:prstGeom prst="ellipse">
          <a:avLst/>
        </a:prstGeom>
        <a:sp3d prstMaterial="plastic">
          <a:bevelT w="50800" h="50800"/>
          <a:bevelB w="50800" h="50800"/>
        </a:sp3d>
      </dsp:spPr>
      <dsp:style>
        <a:lnRef idx="0">
          <a:schemeClr val="lt1"/>
        </a:lnRef>
        <a:fillRef idx="1">
          <a:schemeClr val="accent1"/>
        </a:fillRef>
        <a:effectRef idx="2">
          <a:scrgbClr r="0" g="0" b="0"/>
        </a:effectRef>
        <a:fontRef idx="minor">
          <a:schemeClr val="lt1"/>
        </a:fontRef>
      </dsp:style>
      <dsp:txXfrm>
        <a:off x="5967025" y="1252678"/>
        <a:ext cx="257904" cy="257904"/>
      </dsp:txXfrm>
    </dsp:sp>
    <dsp:sp modelId="{AEF994A6-18BC-4C2E-B6A6-BE3B69E3017F}">
      <dsp:nvSpPr>
        <dsp:cNvPr id="13" name="Oval 12"/>
        <dsp:cNvSpPr/>
      </dsp:nvSpPr>
      <dsp:spPr bwMode="white">
        <a:xfrm>
          <a:off x="4051165" y="478965"/>
          <a:ext cx="663182" cy="663182"/>
        </a:xfrm>
        <a:prstGeom prst="ellipse">
          <a:avLst/>
        </a:prstGeom>
        <a:sp3d prstMaterial="plastic">
          <a:bevelT w="50800" h="50800"/>
          <a:bevelB w="50800" h="50800"/>
        </a:sp3d>
      </dsp:spPr>
      <dsp:style>
        <a:lnRef idx="0">
          <a:schemeClr val="lt1"/>
        </a:lnRef>
        <a:fillRef idx="1">
          <a:schemeClr val="accent1"/>
        </a:fillRef>
        <a:effectRef idx="2">
          <a:scrgbClr r="0" g="0" b="0"/>
        </a:effectRef>
        <a:fontRef idx="minor">
          <a:schemeClr val="lt1"/>
        </a:fontRef>
      </dsp:style>
      <dsp:txXfrm>
        <a:off x="4051165" y="478965"/>
        <a:ext cx="663182" cy="663182"/>
      </dsp:txXfrm>
    </dsp:sp>
    <dsp:sp modelId="{37D2CE46-6670-46E1-906A-B553112E58F1}">
      <dsp:nvSpPr>
        <dsp:cNvPr id="14" name="Oval 13"/>
        <dsp:cNvSpPr/>
      </dsp:nvSpPr>
      <dsp:spPr bwMode="white">
        <a:xfrm>
          <a:off x="2614270" y="1879017"/>
          <a:ext cx="257904" cy="257904"/>
        </a:xfrm>
        <a:prstGeom prst="ellipse">
          <a:avLst/>
        </a:prstGeom>
        <a:sp3d prstMaterial="plastic">
          <a:bevelT w="50800" h="50800"/>
          <a:bevelB w="50800" h="50800"/>
        </a:sp3d>
      </dsp:spPr>
      <dsp:style>
        <a:lnRef idx="0">
          <a:schemeClr val="lt1"/>
        </a:lnRef>
        <a:fillRef idx="1">
          <a:schemeClr val="accent1"/>
        </a:fillRef>
        <a:effectRef idx="2">
          <a:scrgbClr r="0" g="0" b="0"/>
        </a:effectRef>
        <a:fontRef idx="minor">
          <a:schemeClr val="lt1"/>
        </a:fontRef>
      </dsp:style>
      <dsp:txXfrm>
        <a:off x="2614270" y="1879017"/>
        <a:ext cx="257904" cy="257904"/>
      </dsp:txXfrm>
    </dsp:sp>
    <dsp:sp modelId="{5A4B954A-FAA4-43AD-AE57-44A8C0FE976D}">
      <dsp:nvSpPr>
        <dsp:cNvPr id="15" name="Oval 14"/>
        <dsp:cNvSpPr/>
      </dsp:nvSpPr>
      <dsp:spPr bwMode="white">
        <a:xfrm>
          <a:off x="2835331" y="2210608"/>
          <a:ext cx="405278" cy="405278"/>
        </a:xfrm>
        <a:prstGeom prst="ellipse">
          <a:avLst/>
        </a:prstGeom>
        <a:sp3d prstMaterial="plastic">
          <a:bevelT w="50800" h="50800"/>
          <a:bevelB w="50800" h="50800"/>
        </a:sp3d>
      </dsp:spPr>
      <dsp:style>
        <a:lnRef idx="0">
          <a:schemeClr val="lt1"/>
        </a:lnRef>
        <a:fillRef idx="1">
          <a:schemeClr val="accent1"/>
        </a:fillRef>
        <a:effectRef idx="2">
          <a:scrgbClr r="0" g="0" b="0"/>
        </a:effectRef>
        <a:fontRef idx="minor">
          <a:schemeClr val="lt1"/>
        </a:fontRef>
      </dsp:style>
      <dsp:txXfrm>
        <a:off x="2835331" y="2210608"/>
        <a:ext cx="405278" cy="405278"/>
      </dsp:txXfrm>
    </dsp:sp>
    <dsp:sp modelId="{8FC54F76-507C-4E3A-8BD2-0C4EAD6A1F81}">
      <dsp:nvSpPr>
        <dsp:cNvPr id="16" name="Oval 15"/>
        <dsp:cNvSpPr/>
      </dsp:nvSpPr>
      <dsp:spPr bwMode="white">
        <a:xfrm>
          <a:off x="3387983" y="2505355"/>
          <a:ext cx="589495" cy="589495"/>
        </a:xfrm>
        <a:prstGeom prst="ellipse">
          <a:avLst/>
        </a:prstGeom>
        <a:sp3d prstMaterial="plastic">
          <a:bevelT w="50800" h="50800"/>
          <a:bevelB w="50800" h="50800"/>
        </a:sp3d>
      </dsp:spPr>
      <dsp:style>
        <a:lnRef idx="0">
          <a:schemeClr val="lt1"/>
        </a:lnRef>
        <a:fillRef idx="1">
          <a:schemeClr val="accent1"/>
        </a:fillRef>
        <a:effectRef idx="2">
          <a:scrgbClr r="0" g="0" b="0"/>
        </a:effectRef>
        <a:fontRef idx="minor">
          <a:schemeClr val="lt1"/>
        </a:fontRef>
      </dsp:style>
      <dsp:txXfrm>
        <a:off x="3387983" y="2505355"/>
        <a:ext cx="589495" cy="589495"/>
      </dsp:txXfrm>
    </dsp:sp>
    <dsp:sp modelId="{83DA85C9-9DB4-4BC5-B95A-21E012CBAC6E}">
      <dsp:nvSpPr>
        <dsp:cNvPr id="17" name="Oval 16"/>
        <dsp:cNvSpPr/>
      </dsp:nvSpPr>
      <dsp:spPr bwMode="white">
        <a:xfrm>
          <a:off x="4161696" y="2984320"/>
          <a:ext cx="257904" cy="257904"/>
        </a:xfrm>
        <a:prstGeom prst="ellipse">
          <a:avLst/>
        </a:prstGeom>
        <a:sp3d prstMaterial="plastic">
          <a:bevelT w="50800" h="50800"/>
          <a:bevelB w="50800" h="50800"/>
        </a:sp3d>
      </dsp:spPr>
      <dsp:style>
        <a:lnRef idx="0">
          <a:schemeClr val="lt1"/>
        </a:lnRef>
        <a:fillRef idx="1">
          <a:schemeClr val="accent1"/>
        </a:fillRef>
        <a:effectRef idx="2">
          <a:scrgbClr r="0" g="0" b="0"/>
        </a:effectRef>
        <a:fontRef idx="minor">
          <a:schemeClr val="lt1"/>
        </a:fontRef>
      </dsp:style>
      <dsp:txXfrm>
        <a:off x="4161696" y="2984320"/>
        <a:ext cx="257904" cy="257904"/>
      </dsp:txXfrm>
    </dsp:sp>
    <dsp:sp modelId="{4968F794-8DC4-4638-AB95-06F71B22D0B2}">
      <dsp:nvSpPr>
        <dsp:cNvPr id="18" name="Oval 17"/>
        <dsp:cNvSpPr/>
      </dsp:nvSpPr>
      <dsp:spPr bwMode="white">
        <a:xfrm>
          <a:off x="4309070" y="2505355"/>
          <a:ext cx="405278" cy="405278"/>
        </a:xfrm>
        <a:prstGeom prst="ellipse">
          <a:avLst/>
        </a:prstGeom>
        <a:sp3d prstMaterial="plastic">
          <a:bevelT w="50800" h="50800"/>
          <a:bevelB w="50800" h="50800"/>
        </a:sp3d>
      </dsp:spPr>
      <dsp:style>
        <a:lnRef idx="0">
          <a:schemeClr val="lt1"/>
        </a:lnRef>
        <a:fillRef idx="1">
          <a:schemeClr val="accent1"/>
        </a:fillRef>
        <a:effectRef idx="2">
          <a:scrgbClr r="0" g="0" b="0"/>
        </a:effectRef>
        <a:fontRef idx="minor">
          <a:schemeClr val="lt1"/>
        </a:fontRef>
      </dsp:style>
      <dsp:txXfrm>
        <a:off x="4309070" y="2505355"/>
        <a:ext cx="405278" cy="405278"/>
      </dsp:txXfrm>
    </dsp:sp>
    <dsp:sp modelId="{9332AC9C-A042-49F2-92D2-DC8B8D045561}">
      <dsp:nvSpPr>
        <dsp:cNvPr id="19" name="Oval 18"/>
        <dsp:cNvSpPr/>
      </dsp:nvSpPr>
      <dsp:spPr bwMode="white">
        <a:xfrm>
          <a:off x="4677504" y="3021164"/>
          <a:ext cx="257904" cy="257904"/>
        </a:xfrm>
        <a:prstGeom prst="ellipse">
          <a:avLst/>
        </a:prstGeom>
        <a:sp3d prstMaterial="plastic">
          <a:bevelT w="50800" h="50800"/>
          <a:bevelB w="50800" h="50800"/>
        </a:sp3d>
      </dsp:spPr>
      <dsp:style>
        <a:lnRef idx="0">
          <a:schemeClr val="lt1"/>
        </a:lnRef>
        <a:fillRef idx="1">
          <a:schemeClr val="accent1"/>
        </a:fillRef>
        <a:effectRef idx="2">
          <a:scrgbClr r="0" g="0" b="0"/>
        </a:effectRef>
        <a:fontRef idx="minor">
          <a:schemeClr val="lt1"/>
        </a:fontRef>
      </dsp:style>
      <dsp:txXfrm>
        <a:off x="4677504" y="3021164"/>
        <a:ext cx="257904" cy="257904"/>
      </dsp:txXfrm>
    </dsp:sp>
    <dsp:sp modelId="{4D0B29DE-1907-459D-8D9F-6DA73DE0A313}">
      <dsp:nvSpPr>
        <dsp:cNvPr id="20" name="Oval 19"/>
        <dsp:cNvSpPr/>
      </dsp:nvSpPr>
      <dsp:spPr bwMode="white">
        <a:xfrm>
          <a:off x="5009095" y="2431668"/>
          <a:ext cx="589495" cy="589495"/>
        </a:xfrm>
        <a:prstGeom prst="ellipse">
          <a:avLst/>
        </a:prstGeom>
        <a:sp3d prstMaterial="plastic">
          <a:bevelT w="50800" h="50800"/>
          <a:bevelB w="50800" h="50800"/>
        </a:sp3d>
      </dsp:spPr>
      <dsp:style>
        <a:lnRef idx="0">
          <a:schemeClr val="lt1"/>
        </a:lnRef>
        <a:fillRef idx="1">
          <a:schemeClr val="accent1"/>
        </a:fillRef>
        <a:effectRef idx="2">
          <a:scrgbClr r="0" g="0" b="0"/>
        </a:effectRef>
        <a:fontRef idx="minor">
          <a:schemeClr val="lt1"/>
        </a:fontRef>
      </dsp:style>
      <dsp:txXfrm>
        <a:off x="5009095" y="2431668"/>
        <a:ext cx="589495" cy="589495"/>
      </dsp:txXfrm>
    </dsp:sp>
    <dsp:sp modelId="{6FA2C1B7-3DAE-41F8-8C1E-D6A23E84BEB6}">
      <dsp:nvSpPr>
        <dsp:cNvPr id="21" name="Oval 20"/>
        <dsp:cNvSpPr/>
      </dsp:nvSpPr>
      <dsp:spPr bwMode="white">
        <a:xfrm>
          <a:off x="5819652" y="2284295"/>
          <a:ext cx="405278" cy="405278"/>
        </a:xfrm>
        <a:prstGeom prst="ellipse">
          <a:avLst/>
        </a:prstGeom>
        <a:sp3d prstMaterial="plastic">
          <a:bevelT w="50800" h="50800"/>
          <a:bevelB w="50800" h="50800"/>
        </a:sp3d>
      </dsp:spPr>
      <dsp:style>
        <a:lnRef idx="0">
          <a:schemeClr val="lt1"/>
        </a:lnRef>
        <a:fillRef idx="1">
          <a:schemeClr val="accent1"/>
        </a:fillRef>
        <a:effectRef idx="2">
          <a:scrgbClr r="0" g="0" b="0"/>
        </a:effectRef>
        <a:fontRef idx="minor">
          <a:schemeClr val="lt1"/>
        </a:fontRef>
      </dsp:style>
      <dsp:txXfrm>
        <a:off x="5819652" y="2284295"/>
        <a:ext cx="405278" cy="405278"/>
      </dsp:txXfrm>
    </dsp:sp>
  </dsp:spTree>
</dsp:drawing>
</file>

<file path=ppt/diagrams/drawing4.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8836479" cy="5952160"/>
        <a:chOff x="0" y="0"/>
        <a:chExt cx="8836479" cy="5952160"/>
      </a:xfrm>
    </dsp:grpSpPr>
    <dsp:sp modelId="{8902D063-1239-40D8-BEF8-10FA0229198B}">
      <dsp:nvSpPr>
        <dsp:cNvPr id="4" name="Round Same Side Corner Rectangle 3"/>
        <dsp:cNvSpPr/>
      </dsp:nvSpPr>
      <dsp:spPr bwMode="white">
        <a:xfrm rot="5400000">
          <a:off x="3627942" y="148407"/>
          <a:ext cx="4761728" cy="5655347"/>
        </a:xfrm>
        <a:prstGeom prst="round2SameRect">
          <a:avLst/>
        </a:prstGeom>
        <a:sp3d extrusionH="12700" prstMaterial="plastic">
          <a:bevelT w="50800" h="50800"/>
        </a:sp3d>
      </dsp:spPr>
      <dsp:style>
        <a:lnRef idx="1">
          <a:schemeClr val="accent1">
            <a:alpha val="90000"/>
            <a:tint val="40000"/>
          </a:schemeClr>
        </a:lnRef>
        <a:fillRef idx="1">
          <a:schemeClr val="accent1">
            <a:alpha val="90000"/>
            <a:tint val="40000"/>
          </a:schemeClr>
        </a:fillRef>
        <a:effectRef idx="2">
          <a:scrgbClr r="0" g="0" b="0"/>
        </a:effectRef>
        <a:fontRef idx="minor"/>
      </dsp:style>
      <dsp:txBody>
        <a:bodyPr rot="-5400000" lIns="91439" tIns="45719" rIns="91439" bIns="45719" anchor="ctr"/>
        <a:lstStyle>
          <a:lvl1pPr algn="l">
            <a:defRPr sz="2400"/>
          </a:lvl1pPr>
          <a:lvl2pPr marL="228600" indent="-228600" algn="l">
            <a:defRPr sz="2400"/>
          </a:lvl2pPr>
          <a:lvl3pPr marL="457200" indent="-228600" algn="l">
            <a:defRPr sz="2400"/>
          </a:lvl3pPr>
          <a:lvl4pPr marL="685800" indent="-228600" algn="l">
            <a:defRPr sz="2400"/>
          </a:lvl4pPr>
          <a:lvl5pPr marL="914400" indent="-228600" algn="l">
            <a:defRPr sz="2400"/>
          </a:lvl5pPr>
          <a:lvl6pPr marL="1143000" indent="-228600" algn="l">
            <a:defRPr sz="2400"/>
          </a:lvl6pPr>
          <a:lvl7pPr marL="1371600" indent="-228600" algn="l">
            <a:defRPr sz="2400"/>
          </a:lvl7pPr>
          <a:lvl8pPr marL="1600200" indent="-228600" algn="l">
            <a:defRPr sz="2400"/>
          </a:lvl8pPr>
          <a:lvl9pPr marL="1828800" indent="-228600" algn="l">
            <a:defRPr sz="2400"/>
          </a:lvl9pPr>
        </a:lstStyle>
        <a:p>
          <a:pPr lvl="1" algn="just" rtl="0">
            <a:lnSpc>
              <a:spcPct val="100000"/>
            </a:lnSpc>
            <a:spcBef>
              <a:spcPct val="0"/>
            </a:spcBef>
            <a:spcAft>
              <a:spcPct val="15000"/>
            </a:spcAft>
            <a:buChar char="•"/>
          </a:pPr>
          <a:r>
            <a:rPr lang="en-US" b="1" dirty="0" smtClean="0">
              <a:solidFill>
                <a:srgbClr val="FF0000"/>
              </a:solidFill>
            </a:rPr>
            <a:t>Outcome 1: </a:t>
          </a:r>
          <a:r>
            <a:rPr lang="en-US" dirty="0" smtClean="0">
              <a:solidFill>
                <a:schemeClr val="dk1"/>
              </a:solidFill>
            </a:rPr>
            <a:t>Increased &amp; Sustained Access of Safe Climate Resilient Community Water Supply in Rural Areas of Project </a:t>
          </a:r>
          <a:r>
            <a:rPr lang="en-US" dirty="0" err="1" smtClean="0">
              <a:solidFill>
                <a:schemeClr val="dk1"/>
              </a:solidFill>
            </a:rPr>
            <a:t>Woredas</a:t>
          </a:r>
          <a:endParaRPr lang="en-US" dirty="0">
            <a:solidFill>
              <a:schemeClr val="dk1"/>
            </a:solidFill>
          </a:endParaRPr>
        </a:p>
        <a:p>
          <a:pPr lvl="1" algn="just" rtl="0">
            <a:lnSpc>
              <a:spcPct val="100000"/>
            </a:lnSpc>
            <a:spcBef>
              <a:spcPct val="0"/>
            </a:spcBef>
            <a:spcAft>
              <a:spcPct val="15000"/>
            </a:spcAft>
            <a:buChar char="•"/>
          </a:pPr>
          <a:r>
            <a:rPr lang="en-US" b="1" dirty="0" smtClean="0">
              <a:solidFill>
                <a:srgbClr val="FF0000"/>
              </a:solidFill>
            </a:rPr>
            <a:t>Outcome 2: </a:t>
          </a:r>
          <a:r>
            <a:rPr lang="en-US" dirty="0" smtClean="0">
              <a:solidFill>
                <a:schemeClr val="dk1"/>
              </a:solidFill>
            </a:rPr>
            <a:t>Increased Access to and Usage of Improved Household Latrines &amp; Increased Practice of Hand washing with Soap in COWASH IV Water Supply Beneficiary Households of Project </a:t>
          </a:r>
          <a:r>
            <a:rPr lang="en-US" dirty="0" err="1" smtClean="0">
              <a:solidFill>
                <a:schemeClr val="dk1"/>
              </a:solidFill>
            </a:rPr>
            <a:t>Woredas</a:t>
          </a:r>
          <a:r>
            <a:rPr lang="en-GB" dirty="0" smtClean="0">
              <a:solidFill>
                <a:schemeClr val="dk1"/>
              </a:solidFill>
            </a:rPr>
            <a:t> </a:t>
          </a:r>
          <a:endParaRPr lang="en-US" dirty="0">
            <a:solidFill>
              <a:schemeClr val="dk1"/>
            </a:solidFill>
          </a:endParaRPr>
        </a:p>
      </dsp:txBody>
      <dsp:txXfrm rot="5400000">
        <a:off x="3627942" y="148407"/>
        <a:ext cx="4761728" cy="5655347"/>
      </dsp:txXfrm>
    </dsp:sp>
    <dsp:sp modelId="{BBD5C190-5B46-451B-AA1A-87EBE973D08D}">
      <dsp:nvSpPr>
        <dsp:cNvPr id="3" name="Rounded Rectangle 2"/>
        <dsp:cNvSpPr/>
      </dsp:nvSpPr>
      <dsp:spPr bwMode="white">
        <a:xfrm>
          <a:off x="0" y="0"/>
          <a:ext cx="3181132" cy="5952160"/>
        </a:xfrm>
        <a:prstGeom prst="roundRect">
          <a:avLst/>
        </a:prstGeom>
        <a:sp3d prstMaterial="plastic">
          <a:bevelT w="120900" h="88900"/>
          <a:bevelB w="88900" h="31750" prst="angle"/>
        </a:sp3d>
      </dsp:spPr>
      <dsp:style>
        <a:lnRef idx="0">
          <a:schemeClr val="lt1"/>
        </a:lnRef>
        <a:fillRef idx="3">
          <a:schemeClr val="accent1"/>
        </a:fillRef>
        <a:effectRef idx="2">
          <a:scrgbClr r="0" g="0" b="0"/>
        </a:effectRef>
        <a:fontRef idx="minor">
          <a:schemeClr val="lt1"/>
        </a:fontRef>
      </dsp:style>
      <dsp:txBody>
        <a:bodyPr lIns="156210" tIns="78105" rIns="156210" bIns="78105" anchor="ctr"/>
        <a:lstStyle>
          <a:lvl1pPr algn="ctr">
            <a:defRPr sz="4100"/>
          </a:lvl1pPr>
          <a:lvl2pPr marL="285750" indent="-285750" algn="ctr">
            <a:defRPr sz="3100"/>
          </a:lvl2pPr>
          <a:lvl3pPr marL="571500" indent="-285750" algn="ctr">
            <a:defRPr sz="3100"/>
          </a:lvl3pPr>
          <a:lvl4pPr marL="857250" indent="-285750" algn="ctr">
            <a:defRPr sz="3100"/>
          </a:lvl4pPr>
          <a:lvl5pPr marL="1143000" indent="-285750" algn="ctr">
            <a:defRPr sz="3100"/>
          </a:lvl5pPr>
          <a:lvl6pPr marL="1428750" indent="-285750" algn="ctr">
            <a:defRPr sz="3100"/>
          </a:lvl6pPr>
          <a:lvl7pPr marL="1714500" indent="-285750" algn="ctr">
            <a:defRPr sz="3100"/>
          </a:lvl7pPr>
          <a:lvl8pPr marL="2000250" indent="-285750" algn="ctr">
            <a:defRPr sz="3100"/>
          </a:lvl8pPr>
          <a:lvl9pPr marL="2286000" indent="-285750" algn="ctr">
            <a:defRPr sz="3100"/>
          </a:lvl9pPr>
        </a:lstStyle>
        <a:p>
          <a:pPr lvl="0" algn="ctr" rtl="0">
            <a:lnSpc>
              <a:spcPct val="100000"/>
            </a:lnSpc>
            <a:spcBef>
              <a:spcPct val="0"/>
            </a:spcBef>
            <a:spcAft>
              <a:spcPct val="35000"/>
            </a:spcAft>
          </a:pPr>
          <a:r>
            <a:rPr lang="en-GB" b="1" dirty="0" smtClean="0"/>
            <a:t>There Are 5 Outcomes in COWASH IV</a:t>
          </a:r>
          <a:endParaRPr lang="en-US" dirty="0"/>
        </a:p>
      </dsp:txBody>
      <dsp:txXfrm>
        <a:off x="0" y="0"/>
        <a:ext cx="3181132" cy="5952160"/>
      </dsp:txXfrm>
    </dsp:sp>
  </dsp:spTree>
</dsp:drawing>
</file>

<file path=ppt/diagrams/drawing5.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8923421" cy="4724400"/>
        <a:chOff x="0" y="0"/>
        <a:chExt cx="8923421" cy="4724400"/>
      </a:xfrm>
    </dsp:grpSpPr>
    <dsp:sp modelId="{A1B5556C-7575-4292-AB28-FA92C49FACD8}">
      <dsp:nvSpPr>
        <dsp:cNvPr id="3" name="Flowchart: Manual Operation 2"/>
        <dsp:cNvSpPr/>
      </dsp:nvSpPr>
      <dsp:spPr bwMode="white">
        <a:xfrm rot="-5400000">
          <a:off x="-945784" y="945784"/>
          <a:ext cx="4724400" cy="2832832"/>
        </a:xfrm>
        <a:prstGeom prst="flowChartManualOperation">
          <a:avLst/>
        </a:prstGeom>
      </dsp:spPr>
      <dsp:style>
        <a:lnRef idx="2">
          <a:schemeClr val="lt1"/>
        </a:lnRef>
        <a:fillRef idx="1">
          <a:schemeClr val="accent1"/>
        </a:fillRef>
        <a:effectRef idx="0">
          <a:scrgbClr r="0" g="0" b="0"/>
        </a:effectRef>
        <a:fontRef idx="minor">
          <a:schemeClr val="lt1"/>
        </a:fontRef>
      </dsp:style>
      <dsp:txBody>
        <a:bodyPr rot="5400000" vert="horz" wrap="square" lIns="127000" tIns="0" rIns="127000" bIns="0" anchor="ctr"/>
        <a:lstStyle>
          <a:lvl1pPr algn="ctr">
            <a:defRPr sz="2000"/>
          </a:lvl1pPr>
          <a:lvl2pPr marL="114300" indent="-114300" algn="ctr">
            <a:defRPr sz="1500"/>
          </a:lvl2pPr>
          <a:lvl3pPr marL="228600" indent="-114300" algn="ctr">
            <a:defRPr sz="1500"/>
          </a:lvl3pPr>
          <a:lvl4pPr marL="342900" indent="-114300" algn="ctr">
            <a:defRPr sz="1500"/>
          </a:lvl4pPr>
          <a:lvl5pPr marL="457200" indent="-114300" algn="ctr">
            <a:defRPr sz="1500"/>
          </a:lvl5pPr>
          <a:lvl6pPr marL="571500" indent="-114300" algn="ctr">
            <a:defRPr sz="1500"/>
          </a:lvl6pPr>
          <a:lvl7pPr marL="685800" indent="-114300" algn="ctr">
            <a:defRPr sz="1500"/>
          </a:lvl7pPr>
          <a:lvl8pPr marL="800100" indent="-114300" algn="ctr">
            <a:defRPr sz="1500"/>
          </a:lvl8pPr>
          <a:lvl9pPr marL="914400" indent="-114300" algn="ctr">
            <a:defRPr sz="1500"/>
          </a:lvl9pPr>
        </a:lstStyle>
        <a:p>
          <a:pPr lvl="0" rtl="0">
            <a:lnSpc>
              <a:spcPct val="100000"/>
            </a:lnSpc>
            <a:spcBef>
              <a:spcPct val="0"/>
            </a:spcBef>
            <a:spcAft>
              <a:spcPct val="35000"/>
            </a:spcAft>
          </a:pPr>
          <a:r>
            <a:rPr lang="en-GB" b="1" dirty="0" smtClean="0">
              <a:solidFill>
                <a:srgbClr val="FF0000"/>
              </a:solidFill>
            </a:rPr>
            <a:t>Outcome 3:</a:t>
          </a:r>
          <a:r>
            <a:rPr lang="en-GB" dirty="0" smtClean="0">
              <a:solidFill>
                <a:srgbClr val="FF0000"/>
              </a:solidFill>
            </a:rPr>
            <a:t> </a:t>
          </a:r>
          <a:r>
            <a:rPr lang="en-GB" dirty="0" smtClean="0"/>
            <a:t>Improved Institutional WASH by Narrowing the Gap in Improved Institutional Latrine, Climate Resilient Safe Water Supply, and </a:t>
          </a:r>
          <a:r>
            <a:rPr lang="en-GB" dirty="0" err="1" smtClean="0"/>
            <a:t>Mensural</a:t>
          </a:r>
          <a:r>
            <a:rPr lang="en-GB" dirty="0" smtClean="0"/>
            <a:t> Hygiene Management </a:t>
          </a:r>
          <a:r>
            <a:rPr lang="en-GB" dirty="0" smtClean="0">
              <a:solidFill>
                <a:srgbClr val="FF0000"/>
              </a:solidFill>
            </a:rPr>
            <a:t>(MHM)</a:t>
          </a:r>
        </a:p>
      </dsp:txBody>
      <dsp:txXfrm rot="-5400000">
        <a:off x="-945784" y="945784"/>
        <a:ext cx="4724400" cy="2832832"/>
      </dsp:txXfrm>
    </dsp:sp>
    <dsp:sp modelId="{A15B636D-5769-4A04-A3D8-5D6954FB44EE}">
      <dsp:nvSpPr>
        <dsp:cNvPr id="4" name="Flowchart: Manual Operation 3"/>
        <dsp:cNvSpPr/>
      </dsp:nvSpPr>
      <dsp:spPr bwMode="white">
        <a:xfrm rot="-5400000">
          <a:off x="2099511" y="945784"/>
          <a:ext cx="4724400" cy="2832832"/>
        </a:xfrm>
        <a:prstGeom prst="flowChartManualOperation">
          <a:avLst/>
        </a:prstGeom>
      </dsp:spPr>
      <dsp:style>
        <a:lnRef idx="2">
          <a:schemeClr val="lt1"/>
        </a:lnRef>
        <a:fillRef idx="1">
          <a:schemeClr val="accent1"/>
        </a:fillRef>
        <a:effectRef idx="0">
          <a:scrgbClr r="0" g="0" b="0"/>
        </a:effectRef>
        <a:fontRef idx="minor">
          <a:schemeClr val="lt1"/>
        </a:fontRef>
      </dsp:style>
      <dsp:txBody>
        <a:bodyPr rot="5400000" lIns="127000" tIns="0" rIns="127000" bIns="0" anchor="ctr"/>
        <a:lstStyle>
          <a:lvl1pPr algn="ctr">
            <a:defRPr sz="2000"/>
          </a:lvl1pPr>
          <a:lvl2pPr marL="114300" indent="-114300" algn="ctr">
            <a:defRPr sz="1500"/>
          </a:lvl2pPr>
          <a:lvl3pPr marL="228600" indent="-114300" algn="ctr">
            <a:defRPr sz="1500"/>
          </a:lvl3pPr>
          <a:lvl4pPr marL="342900" indent="-114300" algn="ctr">
            <a:defRPr sz="1500"/>
          </a:lvl4pPr>
          <a:lvl5pPr marL="457200" indent="-114300" algn="ctr">
            <a:defRPr sz="1500"/>
          </a:lvl5pPr>
          <a:lvl6pPr marL="571500" indent="-114300" algn="ctr">
            <a:defRPr sz="1500"/>
          </a:lvl6pPr>
          <a:lvl7pPr marL="685800" indent="-114300" algn="ctr">
            <a:defRPr sz="1500"/>
          </a:lvl7pPr>
          <a:lvl8pPr marL="800100" indent="-114300" algn="ctr">
            <a:defRPr sz="1500"/>
          </a:lvl8pPr>
          <a:lvl9pPr marL="914400" indent="-114300" algn="ctr">
            <a:defRPr sz="1500"/>
          </a:lvl9pPr>
        </a:lstStyle>
        <a:p>
          <a:pPr lvl="0" rtl="0">
            <a:lnSpc>
              <a:spcPct val="100000"/>
            </a:lnSpc>
            <a:spcBef>
              <a:spcPct val="0"/>
            </a:spcBef>
            <a:spcAft>
              <a:spcPct val="35000"/>
            </a:spcAft>
          </a:pPr>
          <a:r>
            <a:rPr lang="en-US" b="1" dirty="0" smtClean="0">
              <a:solidFill>
                <a:srgbClr val="FF0000"/>
              </a:solidFill>
            </a:rPr>
            <a:t>Outcome 4: </a:t>
          </a:r>
          <a:r>
            <a:rPr lang="en-US" dirty="0" smtClean="0"/>
            <a:t>Sustainability and inclusivity of achieved WASH outcomes enhanced</a:t>
          </a:r>
          <a:endParaRPr lang="en-US" dirty="0"/>
        </a:p>
      </dsp:txBody>
      <dsp:txXfrm rot="-5400000">
        <a:off x="2099511" y="945784"/>
        <a:ext cx="4724400" cy="2832832"/>
      </dsp:txXfrm>
    </dsp:sp>
    <dsp:sp modelId="{AFA2AA12-99F7-4EA3-80A1-28FF01078415}">
      <dsp:nvSpPr>
        <dsp:cNvPr id="5" name="Flowchart: Manual Operation 4"/>
        <dsp:cNvSpPr/>
      </dsp:nvSpPr>
      <dsp:spPr bwMode="white">
        <a:xfrm rot="-5400000">
          <a:off x="5144805" y="945784"/>
          <a:ext cx="4724400" cy="2832832"/>
        </a:xfrm>
        <a:prstGeom prst="flowChartManualOperation">
          <a:avLst/>
        </a:prstGeom>
      </dsp:spPr>
      <dsp:style>
        <a:lnRef idx="2">
          <a:schemeClr val="lt1"/>
        </a:lnRef>
        <a:fillRef idx="1">
          <a:schemeClr val="accent1"/>
        </a:fillRef>
        <a:effectRef idx="0">
          <a:scrgbClr r="0" g="0" b="0"/>
        </a:effectRef>
        <a:fontRef idx="minor">
          <a:schemeClr val="lt1"/>
        </a:fontRef>
      </dsp:style>
      <dsp:txBody>
        <a:bodyPr rot="5400000" lIns="127000" tIns="0" rIns="127000" bIns="0" anchor="ctr"/>
        <a:lstStyle>
          <a:lvl1pPr algn="ctr">
            <a:defRPr sz="2000"/>
          </a:lvl1pPr>
          <a:lvl2pPr marL="114300" indent="-114300" algn="ctr">
            <a:defRPr sz="1500"/>
          </a:lvl2pPr>
          <a:lvl3pPr marL="228600" indent="-114300" algn="ctr">
            <a:defRPr sz="1500"/>
          </a:lvl3pPr>
          <a:lvl4pPr marL="342900" indent="-114300" algn="ctr">
            <a:defRPr sz="1500"/>
          </a:lvl4pPr>
          <a:lvl5pPr marL="457200" indent="-114300" algn="ctr">
            <a:defRPr sz="1500"/>
          </a:lvl5pPr>
          <a:lvl6pPr marL="571500" indent="-114300" algn="ctr">
            <a:defRPr sz="1500"/>
          </a:lvl6pPr>
          <a:lvl7pPr marL="685800" indent="-114300" algn="ctr">
            <a:defRPr sz="1500"/>
          </a:lvl7pPr>
          <a:lvl8pPr marL="800100" indent="-114300" algn="ctr">
            <a:defRPr sz="1500"/>
          </a:lvl8pPr>
          <a:lvl9pPr marL="914400" indent="-114300" algn="ctr">
            <a:defRPr sz="1500"/>
          </a:lvl9pPr>
        </a:lstStyle>
        <a:p>
          <a:pPr lvl="0" rtl="0">
            <a:lnSpc>
              <a:spcPct val="100000"/>
            </a:lnSpc>
            <a:spcBef>
              <a:spcPct val="0"/>
            </a:spcBef>
            <a:spcAft>
              <a:spcPct val="35000"/>
            </a:spcAft>
          </a:pPr>
          <a:r>
            <a:rPr lang="en-US" b="1" dirty="0" smtClean="0">
              <a:solidFill>
                <a:srgbClr val="FF0000"/>
              </a:solidFill>
            </a:rPr>
            <a:t>Outcome 5:</a:t>
          </a:r>
          <a:r>
            <a:rPr lang="en-US" dirty="0" smtClean="0">
              <a:solidFill>
                <a:srgbClr val="FF0000"/>
              </a:solidFill>
            </a:rPr>
            <a:t> </a:t>
          </a:r>
          <a:r>
            <a:rPr lang="en-US" dirty="0" smtClean="0"/>
            <a:t>COWASH IV implementation effectively managed, lessons learnt, documented, communicated and shared and put into action</a:t>
          </a:r>
          <a:endParaRPr lang="en-US" dirty="0"/>
        </a:p>
      </dsp:txBody>
      <dsp:txXfrm rot="-5400000">
        <a:off x="5144805" y="945784"/>
        <a:ext cx="4724400" cy="2832832"/>
      </dsp:txXfrm>
    </dsp:sp>
  </dsp:spTree>
</dsp:drawing>
</file>

<file path=ppt/diagrams/drawing6.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8839200" cy="5334000"/>
        <a:chOff x="0" y="0"/>
        <a:chExt cx="8839200" cy="5334000"/>
      </a:xfrm>
    </dsp:grpSpPr>
    <dsp:sp modelId="{FA11FB5E-BCB5-4443-947B-9ACFC1B4DD82}">
      <dsp:nvSpPr>
        <dsp:cNvPr id="3" name="Straight Connector 2"/>
        <dsp:cNvSpPr/>
      </dsp:nvSpPr>
      <dsp:spPr bwMode="white">
        <a:xfrm>
          <a:off x="0" y="0"/>
          <a:ext cx="8839200" cy="0"/>
        </a:xfrm>
        <a:prstGeom prst="line">
          <a:avLst/>
        </a:prstGeom>
      </dsp:spPr>
      <dsp:style>
        <a:lnRef idx="1">
          <a:schemeClr val="accent1"/>
        </a:lnRef>
        <a:fillRef idx="3">
          <a:schemeClr val="accent1"/>
        </a:fillRef>
        <a:effectRef idx="3">
          <a:scrgbClr r="0" g="0" b="0"/>
        </a:effectRef>
        <a:fontRef idx="minor">
          <a:schemeClr val="lt1"/>
        </a:fontRef>
      </dsp:style>
      <dsp:txXfrm>
        <a:off x="0" y="0"/>
        <a:ext cx="8839200" cy="0"/>
      </dsp:txXfrm>
    </dsp:sp>
    <dsp:sp modelId="{B3732E0D-BB55-44F6-B456-E6E32592E006}">
      <dsp:nvSpPr>
        <dsp:cNvPr id="4" name="Rectangles 3"/>
        <dsp:cNvSpPr/>
      </dsp:nvSpPr>
      <dsp:spPr bwMode="white">
        <a:xfrm>
          <a:off x="0" y="0"/>
          <a:ext cx="1767840" cy="5334000"/>
        </a:xfrm>
        <a:prstGeom prst="rect">
          <a:avLst/>
        </a:prstGeom>
        <a:solidFill>
          <a:schemeClr val="accent1"/>
        </a:solidFill>
      </dsp:spPr>
      <dsp:style>
        <a:lnRef idx="0">
          <a:schemeClr val="dk1">
            <a:alpha val="0"/>
          </a:schemeClr>
        </a:lnRef>
        <a:fillRef idx="0">
          <a:schemeClr val="lt1">
            <a:alpha val="0"/>
          </a:schemeClr>
        </a:fillRef>
        <a:effectRef idx="0">
          <a:scrgbClr r="0" g="0" b="0"/>
        </a:effectRef>
        <a:fontRef idx="minor"/>
      </dsp:style>
      <dsp:txBody>
        <a:bodyPr lIns="76200" tIns="76200" rIns="76200" bIns="76200" anchor="t"/>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gn="l" rtl="0">
            <a:lnSpc>
              <a:spcPct val="100000"/>
            </a:lnSpc>
            <a:spcBef>
              <a:spcPct val="0"/>
            </a:spcBef>
            <a:spcAft>
              <a:spcPct val="35000"/>
            </a:spcAft>
          </a:pPr>
          <a:r>
            <a:rPr lang="en-US" sz="2000" b="1" dirty="0" smtClean="0">
              <a:solidFill>
                <a:schemeClr val="bg1"/>
              </a:solidFill>
            </a:rPr>
            <a:t>The Community Managed Project (CMP) approach is one of the four service delivery models for the development and use of rural WASH infrastructure in Ethiopia. </a:t>
          </a:r>
          <a:endParaRPr lang="en-US" sz="2000" dirty="0">
            <a:solidFill>
              <a:schemeClr val="bg1"/>
            </a:solidFill>
          </a:endParaRPr>
        </a:p>
      </dsp:txBody>
      <dsp:txXfrm>
        <a:off x="0" y="0"/>
        <a:ext cx="1767840" cy="5334000"/>
      </dsp:txXfrm>
    </dsp:sp>
    <dsp:sp modelId="{36011C78-1F98-4665-9649-EAB7191DF6E8}">
      <dsp:nvSpPr>
        <dsp:cNvPr id="5" name="Rectangles 4"/>
        <dsp:cNvSpPr/>
      </dsp:nvSpPr>
      <dsp:spPr bwMode="white">
        <a:xfrm>
          <a:off x="1900428" y="62753"/>
          <a:ext cx="6938772" cy="1255059"/>
        </a:xfrm>
        <a:prstGeom prst="rect">
          <a:avLst/>
        </a:prstGeom>
      </dsp:spPr>
      <dsp:style>
        <a:lnRef idx="0">
          <a:schemeClr val="dk1">
            <a:alpha val="0"/>
          </a:schemeClr>
        </a:lnRef>
        <a:fillRef idx="0">
          <a:schemeClr val="lt1">
            <a:alpha val="0"/>
          </a:schemeClr>
        </a:fillRef>
        <a:effectRef idx="0">
          <a:scrgbClr r="0" g="0" b="0"/>
        </a:effectRef>
        <a:fontRef idx="minor"/>
      </dsp:style>
      <dsp:txBody>
        <a:bodyPr vert="horz" wrap="square" lIns="121920" tIns="121920" rIns="121920" bIns="121920" anchor="t"/>
        <a:lstStyle>
          <a:lvl1pPr algn="l">
            <a:defRPr sz="3200"/>
          </a:lvl1pPr>
          <a:lvl2pPr marL="228600" indent="-228600" algn="l">
            <a:defRPr sz="2400"/>
          </a:lvl2pPr>
          <a:lvl3pPr marL="457200" indent="-228600" algn="l">
            <a:defRPr sz="2400"/>
          </a:lvl3pPr>
          <a:lvl4pPr marL="685800" indent="-228600" algn="l">
            <a:defRPr sz="2400"/>
          </a:lvl4pPr>
          <a:lvl5pPr marL="914400" indent="-228600" algn="l">
            <a:defRPr sz="2400"/>
          </a:lvl5pPr>
          <a:lvl6pPr marL="1143000" indent="-228600" algn="l">
            <a:defRPr sz="2400"/>
          </a:lvl6pPr>
          <a:lvl7pPr marL="1371600" indent="-228600" algn="l">
            <a:defRPr sz="2400"/>
          </a:lvl7pPr>
          <a:lvl8pPr marL="1600200" indent="-228600" algn="l">
            <a:defRPr sz="2400"/>
          </a:lvl8pPr>
          <a:lvl9pPr marL="1828800" indent="-228600" algn="l">
            <a:defRPr sz="2400"/>
          </a:lvl9pPr>
        </a:lstStyle>
        <a:p>
          <a:pPr lvl="0" algn="l" rtl="0">
            <a:lnSpc>
              <a:spcPct val="100000"/>
            </a:lnSpc>
            <a:spcBef>
              <a:spcPct val="0"/>
            </a:spcBef>
            <a:spcAft>
              <a:spcPct val="35000"/>
            </a:spcAft>
          </a:pPr>
          <a:r>
            <a:rPr lang="en-US" b="1" i="1" dirty="0" smtClean="0">
              <a:solidFill>
                <a:schemeClr val="tx1"/>
              </a:solidFill>
            </a:rPr>
            <a:t>1. </a:t>
          </a:r>
          <a:r>
            <a:rPr lang="en-US" b="1" i="1" dirty="0" err="1" smtClean="0">
              <a:solidFill>
                <a:schemeClr val="tx1"/>
              </a:solidFill>
            </a:rPr>
            <a:t>Woreda</a:t>
          </a:r>
          <a:r>
            <a:rPr lang="en-US" b="1" i="1" dirty="0" smtClean="0">
              <a:solidFill>
                <a:schemeClr val="tx1"/>
              </a:solidFill>
            </a:rPr>
            <a:t> Managed Projects (WMP)</a:t>
          </a:r>
          <a:endParaRPr lang="en-US" dirty="0">
            <a:solidFill>
              <a:schemeClr val="tx1"/>
            </a:solidFill>
          </a:endParaRPr>
        </a:p>
      </dsp:txBody>
      <dsp:txXfrm>
        <a:off x="1900428" y="62753"/>
        <a:ext cx="6938772" cy="1255059"/>
      </dsp:txXfrm>
    </dsp:sp>
    <dsp:sp modelId="{8F79FFFE-3CB7-4156-93F5-EFB0685AF2B9}">
      <dsp:nvSpPr>
        <dsp:cNvPr id="6" name="Straight Connector 5"/>
        <dsp:cNvSpPr/>
      </dsp:nvSpPr>
      <dsp:spPr bwMode="white">
        <a:xfrm>
          <a:off x="1767840" y="1317812"/>
          <a:ext cx="7071360" cy="0"/>
        </a:xfrm>
        <a:prstGeom prst="line">
          <a:avLst/>
        </a:prstGeom>
      </dsp:spPr>
      <dsp:style>
        <a:lnRef idx="1">
          <a:schemeClr val="accent1">
            <a:tint val="50000"/>
          </a:schemeClr>
        </a:lnRef>
        <a:fillRef idx="0">
          <a:schemeClr val="accent1"/>
        </a:fillRef>
        <a:effectRef idx="1">
          <a:scrgbClr r="0" g="0" b="0"/>
        </a:effectRef>
        <a:fontRef idx="minor"/>
      </dsp:style>
      <dsp:txXfrm>
        <a:off x="1767840" y="1317812"/>
        <a:ext cx="7071360" cy="0"/>
      </dsp:txXfrm>
    </dsp:sp>
    <dsp:sp modelId="{B68CA423-D35E-4879-8466-9912646F6149}">
      <dsp:nvSpPr>
        <dsp:cNvPr id="7" name="Rectangles 6"/>
        <dsp:cNvSpPr/>
      </dsp:nvSpPr>
      <dsp:spPr bwMode="white">
        <a:xfrm>
          <a:off x="1900428" y="1380565"/>
          <a:ext cx="6938772" cy="1255059"/>
        </a:xfrm>
        <a:prstGeom prst="rect">
          <a:avLst/>
        </a:prstGeom>
      </dsp:spPr>
      <dsp:style>
        <a:lnRef idx="0">
          <a:schemeClr val="dk1">
            <a:alpha val="0"/>
          </a:schemeClr>
        </a:lnRef>
        <a:fillRef idx="0">
          <a:schemeClr val="lt1">
            <a:alpha val="0"/>
          </a:schemeClr>
        </a:fillRef>
        <a:effectRef idx="0">
          <a:scrgbClr r="0" g="0" b="0"/>
        </a:effectRef>
        <a:fontRef idx="minor"/>
      </dsp:style>
      <dsp:txBody>
        <a:bodyPr vert="horz" wrap="square" lIns="121920" tIns="121920" rIns="121920" bIns="121920" anchor="t"/>
        <a:lstStyle>
          <a:lvl1pPr algn="l">
            <a:defRPr sz="3200"/>
          </a:lvl1pPr>
          <a:lvl2pPr marL="228600" indent="-228600" algn="l">
            <a:defRPr sz="2400"/>
          </a:lvl2pPr>
          <a:lvl3pPr marL="457200" indent="-228600" algn="l">
            <a:defRPr sz="2400"/>
          </a:lvl3pPr>
          <a:lvl4pPr marL="685800" indent="-228600" algn="l">
            <a:defRPr sz="2400"/>
          </a:lvl4pPr>
          <a:lvl5pPr marL="914400" indent="-228600" algn="l">
            <a:defRPr sz="2400"/>
          </a:lvl5pPr>
          <a:lvl6pPr marL="1143000" indent="-228600" algn="l">
            <a:defRPr sz="2400"/>
          </a:lvl6pPr>
          <a:lvl7pPr marL="1371600" indent="-228600" algn="l">
            <a:defRPr sz="2400"/>
          </a:lvl7pPr>
          <a:lvl8pPr marL="1600200" indent="-228600" algn="l">
            <a:defRPr sz="2400"/>
          </a:lvl8pPr>
          <a:lvl9pPr marL="1828800" indent="-228600" algn="l">
            <a:defRPr sz="2400"/>
          </a:lvl9pPr>
        </a:lstStyle>
        <a:p>
          <a:pPr lvl="0" algn="l" rtl="0">
            <a:lnSpc>
              <a:spcPct val="100000"/>
            </a:lnSpc>
            <a:spcBef>
              <a:spcPct val="0"/>
            </a:spcBef>
            <a:spcAft>
              <a:spcPct val="35000"/>
            </a:spcAft>
          </a:pPr>
          <a:r>
            <a:rPr lang="en-US" b="1" i="1" dirty="0" smtClean="0">
              <a:solidFill>
                <a:srgbClr val="FF0000"/>
              </a:solidFill>
            </a:rPr>
            <a:t>2. Community Managed Projects (CMP) </a:t>
          </a:r>
          <a:endParaRPr>
            <a:solidFill>
              <a:schemeClr val="tx1"/>
            </a:solidFill>
          </a:endParaRPr>
        </a:p>
      </dsp:txBody>
      <dsp:txXfrm>
        <a:off x="1900428" y="1380565"/>
        <a:ext cx="6938772" cy="1255059"/>
      </dsp:txXfrm>
    </dsp:sp>
    <dsp:sp modelId="{FCA45B78-C90E-44E4-A47D-EBBB88C50F4E}">
      <dsp:nvSpPr>
        <dsp:cNvPr id="8" name="Straight Connector 7"/>
        <dsp:cNvSpPr/>
      </dsp:nvSpPr>
      <dsp:spPr bwMode="white">
        <a:xfrm>
          <a:off x="1767840" y="2635624"/>
          <a:ext cx="7071360" cy="0"/>
        </a:xfrm>
        <a:prstGeom prst="line">
          <a:avLst/>
        </a:prstGeom>
      </dsp:spPr>
      <dsp:style>
        <a:lnRef idx="1">
          <a:schemeClr val="accent1">
            <a:tint val="50000"/>
          </a:schemeClr>
        </a:lnRef>
        <a:fillRef idx="0">
          <a:schemeClr val="accent1"/>
        </a:fillRef>
        <a:effectRef idx="1">
          <a:scrgbClr r="0" g="0" b="0"/>
        </a:effectRef>
        <a:fontRef idx="minor"/>
      </dsp:style>
      <dsp:txXfrm>
        <a:off x="1767840" y="2635624"/>
        <a:ext cx="7071360" cy="0"/>
      </dsp:txXfrm>
    </dsp:sp>
    <dsp:sp modelId="{C404E11D-23EF-40BD-B1B1-7AC6D49D102F}">
      <dsp:nvSpPr>
        <dsp:cNvPr id="9" name="Rectangles 8"/>
        <dsp:cNvSpPr/>
      </dsp:nvSpPr>
      <dsp:spPr bwMode="white">
        <a:xfrm>
          <a:off x="1900428" y="2698376"/>
          <a:ext cx="6938772" cy="1255059"/>
        </a:xfrm>
        <a:prstGeom prst="rect">
          <a:avLst/>
        </a:prstGeom>
      </dsp:spPr>
      <dsp:style>
        <a:lnRef idx="0">
          <a:schemeClr val="dk1">
            <a:alpha val="0"/>
          </a:schemeClr>
        </a:lnRef>
        <a:fillRef idx="0">
          <a:schemeClr val="lt1">
            <a:alpha val="0"/>
          </a:schemeClr>
        </a:fillRef>
        <a:effectRef idx="0">
          <a:scrgbClr r="0" g="0" b="0"/>
        </a:effectRef>
        <a:fontRef idx="minor"/>
      </dsp:style>
      <dsp:txBody>
        <a:bodyPr vert="horz" wrap="square" lIns="121920" tIns="121920" rIns="121920" bIns="121920" anchor="t"/>
        <a:lstStyle>
          <a:lvl1pPr algn="l">
            <a:defRPr sz="3200"/>
          </a:lvl1pPr>
          <a:lvl2pPr marL="228600" indent="-228600" algn="l">
            <a:defRPr sz="2400"/>
          </a:lvl2pPr>
          <a:lvl3pPr marL="457200" indent="-228600" algn="l">
            <a:defRPr sz="2400"/>
          </a:lvl3pPr>
          <a:lvl4pPr marL="685800" indent="-228600" algn="l">
            <a:defRPr sz="2400"/>
          </a:lvl4pPr>
          <a:lvl5pPr marL="914400" indent="-228600" algn="l">
            <a:defRPr sz="2400"/>
          </a:lvl5pPr>
          <a:lvl6pPr marL="1143000" indent="-228600" algn="l">
            <a:defRPr sz="2400"/>
          </a:lvl6pPr>
          <a:lvl7pPr marL="1371600" indent="-228600" algn="l">
            <a:defRPr sz="2400"/>
          </a:lvl7pPr>
          <a:lvl8pPr marL="1600200" indent="-228600" algn="l">
            <a:defRPr sz="2400"/>
          </a:lvl8pPr>
          <a:lvl9pPr marL="1828800" indent="-228600" algn="l">
            <a:defRPr sz="2400"/>
          </a:lvl9pPr>
        </a:lstStyle>
        <a:p>
          <a:pPr lvl="0" algn="l" rtl="0">
            <a:lnSpc>
              <a:spcPct val="100000"/>
            </a:lnSpc>
            <a:spcBef>
              <a:spcPct val="0"/>
            </a:spcBef>
            <a:spcAft>
              <a:spcPct val="35000"/>
            </a:spcAft>
          </a:pPr>
          <a:r>
            <a:rPr lang="en-US" b="1" i="1" dirty="0" smtClean="0">
              <a:solidFill>
                <a:schemeClr val="tx1"/>
              </a:solidFill>
            </a:rPr>
            <a:t>3. NGO Managed Projects and </a:t>
          </a:r>
          <a:endParaRPr lang="en-US" dirty="0">
            <a:solidFill>
              <a:schemeClr val="tx1"/>
            </a:solidFill>
          </a:endParaRPr>
        </a:p>
      </dsp:txBody>
      <dsp:txXfrm>
        <a:off x="1900428" y="2698376"/>
        <a:ext cx="6938772" cy="1255059"/>
      </dsp:txXfrm>
    </dsp:sp>
    <dsp:sp modelId="{CDB700A2-B671-45F0-8202-00E37BDC0B6B}">
      <dsp:nvSpPr>
        <dsp:cNvPr id="10" name="Straight Connector 9"/>
        <dsp:cNvSpPr/>
      </dsp:nvSpPr>
      <dsp:spPr bwMode="white">
        <a:xfrm>
          <a:off x="1767840" y="3953435"/>
          <a:ext cx="7071360" cy="0"/>
        </a:xfrm>
        <a:prstGeom prst="line">
          <a:avLst/>
        </a:prstGeom>
      </dsp:spPr>
      <dsp:style>
        <a:lnRef idx="1">
          <a:schemeClr val="accent1">
            <a:tint val="50000"/>
          </a:schemeClr>
        </a:lnRef>
        <a:fillRef idx="0">
          <a:schemeClr val="accent1"/>
        </a:fillRef>
        <a:effectRef idx="1">
          <a:scrgbClr r="0" g="0" b="0"/>
        </a:effectRef>
        <a:fontRef idx="minor"/>
      </dsp:style>
      <dsp:txXfrm>
        <a:off x="1767840" y="3953435"/>
        <a:ext cx="7071360" cy="0"/>
      </dsp:txXfrm>
    </dsp:sp>
    <dsp:sp modelId="{F904E916-0D84-4914-A91C-41D061BC4C9E}">
      <dsp:nvSpPr>
        <dsp:cNvPr id="11" name="Rectangles 10"/>
        <dsp:cNvSpPr/>
      </dsp:nvSpPr>
      <dsp:spPr bwMode="white">
        <a:xfrm>
          <a:off x="1900428" y="4016188"/>
          <a:ext cx="6938772" cy="1255059"/>
        </a:xfrm>
        <a:prstGeom prst="rect">
          <a:avLst/>
        </a:prstGeom>
      </dsp:spPr>
      <dsp:style>
        <a:lnRef idx="0">
          <a:schemeClr val="dk1">
            <a:alpha val="0"/>
          </a:schemeClr>
        </a:lnRef>
        <a:fillRef idx="0">
          <a:schemeClr val="lt1">
            <a:alpha val="0"/>
          </a:schemeClr>
        </a:fillRef>
        <a:effectRef idx="0">
          <a:scrgbClr r="0" g="0" b="0"/>
        </a:effectRef>
        <a:fontRef idx="minor"/>
      </dsp:style>
      <dsp:txBody>
        <a:bodyPr lIns="121920" tIns="121920" rIns="121920" bIns="121920" anchor="t"/>
        <a:lstStyle>
          <a:lvl1pPr algn="l">
            <a:defRPr sz="3200"/>
          </a:lvl1pPr>
          <a:lvl2pPr marL="228600" indent="-228600" algn="l">
            <a:defRPr sz="2400"/>
          </a:lvl2pPr>
          <a:lvl3pPr marL="457200" indent="-228600" algn="l">
            <a:defRPr sz="2400"/>
          </a:lvl3pPr>
          <a:lvl4pPr marL="685800" indent="-228600" algn="l">
            <a:defRPr sz="2400"/>
          </a:lvl4pPr>
          <a:lvl5pPr marL="914400" indent="-228600" algn="l">
            <a:defRPr sz="2400"/>
          </a:lvl5pPr>
          <a:lvl6pPr marL="1143000" indent="-228600" algn="l">
            <a:defRPr sz="2400"/>
          </a:lvl6pPr>
          <a:lvl7pPr marL="1371600" indent="-228600" algn="l">
            <a:defRPr sz="2400"/>
          </a:lvl7pPr>
          <a:lvl8pPr marL="1600200" indent="-228600" algn="l">
            <a:defRPr sz="2400"/>
          </a:lvl8pPr>
          <a:lvl9pPr marL="1828800" indent="-228600" algn="l">
            <a:defRPr sz="2400"/>
          </a:lvl9pPr>
        </a:lstStyle>
        <a:p>
          <a:pPr lvl="0" algn="l" rtl="0">
            <a:lnSpc>
              <a:spcPct val="100000"/>
            </a:lnSpc>
            <a:spcBef>
              <a:spcPct val="0"/>
            </a:spcBef>
            <a:spcAft>
              <a:spcPct val="35000"/>
            </a:spcAft>
          </a:pPr>
          <a:r>
            <a:rPr lang="en-US" b="1" i="1" smtClean="0">
              <a:solidFill>
                <a:schemeClr val="tx1"/>
              </a:solidFill>
            </a:rPr>
            <a:t>4. Self Supply.</a:t>
          </a:r>
          <a:endParaRPr lang="en-US">
            <a:solidFill>
              <a:schemeClr val="tx1"/>
            </a:solidFill>
          </a:endParaRPr>
        </a:p>
      </dsp:txBody>
      <dsp:txXfrm>
        <a:off x="1900428" y="4016188"/>
        <a:ext cx="6938772" cy="1255059"/>
      </dsp:txXfrm>
    </dsp:sp>
    <dsp:sp modelId="{68688F01-A15B-48C5-A312-8A01321AFB3E}">
      <dsp:nvSpPr>
        <dsp:cNvPr id="12" name="Straight Connector 11"/>
        <dsp:cNvSpPr/>
      </dsp:nvSpPr>
      <dsp:spPr bwMode="white">
        <a:xfrm>
          <a:off x="1767840" y="5271247"/>
          <a:ext cx="7071360" cy="0"/>
        </a:xfrm>
        <a:prstGeom prst="line">
          <a:avLst/>
        </a:prstGeom>
      </dsp:spPr>
      <dsp:style>
        <a:lnRef idx="1">
          <a:schemeClr val="accent1">
            <a:tint val="50000"/>
          </a:schemeClr>
        </a:lnRef>
        <a:fillRef idx="0">
          <a:schemeClr val="accent1"/>
        </a:fillRef>
        <a:effectRef idx="1">
          <a:scrgbClr r="0" g="0" b="0"/>
        </a:effectRef>
        <a:fontRef idx="minor"/>
      </dsp:style>
      <dsp:txXfrm>
        <a:off x="1767840" y="5271247"/>
        <a:ext cx="7071360" cy="0"/>
      </dsp:txXfrm>
    </dsp:sp>
  </dsp:spTree>
</dsp:drawing>
</file>

<file path=ppt/diagrams/drawing7.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8839200" cy="4953000"/>
        <a:chOff x="0" y="0"/>
        <a:chExt cx="8839200" cy="4953000"/>
      </a:xfrm>
    </dsp:grpSpPr>
    <dsp:sp modelId="{AF28112F-6D96-428D-AD91-7C86931558FE}">
      <dsp:nvSpPr>
        <dsp:cNvPr id="3" name="Rounded Rectangle 2"/>
        <dsp:cNvSpPr/>
      </dsp:nvSpPr>
      <dsp:spPr bwMode="white">
        <a:xfrm>
          <a:off x="0" y="0"/>
          <a:ext cx="8839200" cy="2358641"/>
        </a:xfrm>
        <a:prstGeom prst="roundRect">
          <a:avLst>
            <a:gd name="adj" fmla="val 10000"/>
          </a:avLst>
        </a:prstGeom>
        <a:sp3d contourW="19050" prstMaterial="metal">
          <a:bevelT w="88900" h="203200"/>
          <a:bevelB w="165100" h="254000"/>
        </a:sp3d>
      </dsp:spPr>
      <dsp:style>
        <a:lnRef idx="0">
          <a:schemeClr val="lt1"/>
        </a:lnRef>
        <a:fillRef idx="1">
          <a:schemeClr val="accent1"/>
        </a:fillRef>
        <a:effectRef idx="1">
          <a:scrgbClr r="0" g="0" b="0"/>
        </a:effectRef>
        <a:fontRef idx="minor">
          <a:schemeClr val="lt1"/>
        </a:fontRef>
      </dsp:style>
      <dsp:txBody>
        <a:bodyPr lIns="106680" tIns="106680" rIns="106680" bIns="1066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sz="2800" b="1" i="1" dirty="0" smtClean="0">
              <a:solidFill>
                <a:srgbClr val="FFFF00"/>
              </a:solidFill>
            </a:rPr>
            <a:t>Implementation strategy of COWASH is based on Community Managed Project (CMP) Approach and it has the following unique features:</a:t>
          </a:r>
          <a:endParaRPr lang="en-US" sz="2800" b="1" i="1" dirty="0">
            <a:solidFill>
              <a:srgbClr val="FFFF00"/>
            </a:solidFill>
          </a:endParaRPr>
        </a:p>
      </dsp:txBody>
      <dsp:txXfrm>
        <a:off x="0" y="0"/>
        <a:ext cx="8839200" cy="2358641"/>
      </dsp:txXfrm>
    </dsp:sp>
    <dsp:sp modelId="{07A36318-A527-469B-939E-980E382BA455}">
      <dsp:nvSpPr>
        <dsp:cNvPr id="4" name="Rounded Rectangle 3"/>
        <dsp:cNvSpPr/>
      </dsp:nvSpPr>
      <dsp:spPr bwMode="white">
        <a:xfrm>
          <a:off x="0" y="2594359"/>
          <a:ext cx="2790152" cy="2358641"/>
        </a:xfrm>
        <a:prstGeom prst="roundRect">
          <a:avLst>
            <a:gd name="adj" fmla="val 10000"/>
          </a:avLst>
        </a:prstGeom>
        <a:sp3d contourW="19050" prstMaterial="metal">
          <a:bevelT w="88900" h="203200"/>
          <a:bevelB w="165100" h="254000"/>
        </a:sp3d>
      </dsp:spPr>
      <dsp:style>
        <a:lnRef idx="0">
          <a:schemeClr val="lt1"/>
        </a:lnRef>
        <a:fillRef idx="1">
          <a:schemeClr val="accent1"/>
        </a:fillRef>
        <a:effectRef idx="1">
          <a:scrgbClr r="0" g="0" b="0"/>
        </a:effectRef>
        <a:fontRef idx="minor">
          <a:schemeClr val="lt1"/>
        </a:fontRef>
      </dsp:style>
      <dsp:txBody>
        <a:bodyPr lIns="57150" tIns="57150" rIns="57150" bIns="5715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sz="1500" b="1" dirty="0" smtClean="0"/>
            <a:t>Sustainability of schemes is higher because of high levels of ownership and communities involvement at all levels </a:t>
          </a:r>
          <a:endParaRPr lang="en-US" sz="1500" b="1" dirty="0"/>
        </a:p>
      </dsp:txBody>
      <dsp:txXfrm>
        <a:off x="0" y="2594359"/>
        <a:ext cx="2790152" cy="2358641"/>
      </dsp:txXfrm>
    </dsp:sp>
    <dsp:sp modelId="{0ECF1D20-4DD5-4053-AF54-285B3320AEE8}">
      <dsp:nvSpPr>
        <dsp:cNvPr id="5" name="Rounded Rectangle 4"/>
        <dsp:cNvSpPr/>
      </dsp:nvSpPr>
      <dsp:spPr bwMode="white">
        <a:xfrm>
          <a:off x="2945340" y="2594359"/>
          <a:ext cx="2790152" cy="2358641"/>
        </a:xfrm>
        <a:prstGeom prst="roundRect">
          <a:avLst>
            <a:gd name="adj" fmla="val 10000"/>
          </a:avLst>
        </a:prstGeom>
        <a:sp3d contourW="19050" prstMaterial="metal">
          <a:bevelT w="88900" h="203200"/>
          <a:bevelB w="165100" h="254000"/>
        </a:sp3d>
      </dsp:spPr>
      <dsp:style>
        <a:lnRef idx="0">
          <a:schemeClr val="lt1"/>
        </a:lnRef>
        <a:fillRef idx="1">
          <a:schemeClr val="accent1"/>
        </a:fillRef>
        <a:effectRef idx="1">
          <a:scrgbClr r="0" g="0" b="0"/>
        </a:effectRef>
        <a:fontRef idx="minor">
          <a:schemeClr val="lt1"/>
        </a:fontRef>
      </dsp:style>
      <dsp:txBody>
        <a:bodyPr vert="horz" wrap="square" lIns="57150" tIns="57150" rIns="57150" bIns="5715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sz="1500" b="1" dirty="0" smtClean="0"/>
            <a:t>Transfers funds and project management responsibilities including purchasing of materials &amp; contracting the services to communities, represented by Water, Sanitation and Hygiene Committee </a:t>
          </a:r>
          <a:r>
            <a:rPr lang="en-US" sz="1500" b="1" dirty="0" smtClean="0">
              <a:solidFill>
                <a:srgbClr val="FF0000"/>
              </a:solidFill>
            </a:rPr>
            <a:t>(WASHCO)</a:t>
          </a:r>
        </a:p>
      </dsp:txBody>
      <dsp:txXfrm>
        <a:off x="2945340" y="2594359"/>
        <a:ext cx="2790152" cy="2358641"/>
      </dsp:txXfrm>
    </dsp:sp>
    <dsp:sp modelId="{1630AE85-AA83-4B43-BEDA-771E762D6F92}">
      <dsp:nvSpPr>
        <dsp:cNvPr id="6" name="Rounded Rectangle 5"/>
        <dsp:cNvSpPr/>
      </dsp:nvSpPr>
      <dsp:spPr bwMode="white">
        <a:xfrm>
          <a:off x="6049048" y="2594359"/>
          <a:ext cx="2790152" cy="2358641"/>
        </a:xfrm>
        <a:prstGeom prst="roundRect">
          <a:avLst>
            <a:gd name="adj" fmla="val 10000"/>
          </a:avLst>
        </a:prstGeom>
        <a:sp3d contourW="19050" prstMaterial="metal">
          <a:bevelT w="88900" h="203200"/>
          <a:bevelB w="165100" h="254000"/>
        </a:sp3d>
      </dsp:spPr>
      <dsp:style>
        <a:lnRef idx="0">
          <a:schemeClr val="lt1"/>
        </a:lnRef>
        <a:fillRef idx="1">
          <a:schemeClr val="accent1"/>
        </a:fillRef>
        <a:effectRef idx="1">
          <a:scrgbClr r="0" g="0" b="0"/>
        </a:effectRef>
        <a:fontRef idx="minor">
          <a:schemeClr val="lt1"/>
        </a:fontRef>
      </dsp:style>
      <dsp:txBody>
        <a:bodyPr lIns="60960" tIns="60960" rIns="60960" bIns="609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sz="1600" b="1" dirty="0" smtClean="0"/>
            <a:t>Simplified implementation arrangement: clear policy and guidelines are in place with intensive capacity building components</a:t>
          </a:r>
          <a:r>
            <a:rPr lang="en-US" sz="1600" dirty="0" smtClean="0"/>
            <a:t>.</a:t>
          </a:r>
          <a:endParaRPr lang="en-US" sz="1600" dirty="0"/>
        </a:p>
      </dsp:txBody>
      <dsp:txXfrm>
        <a:off x="6049048" y="2594359"/>
        <a:ext cx="2790152" cy="2358641"/>
      </dsp:txXfrm>
    </dsp:sp>
  </dsp:spTree>
</dsp:drawing>
</file>

<file path=ppt/diagrams/drawing8.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6834683" cy="5029200"/>
        <a:chOff x="0" y="0"/>
        <a:chExt cx="6834683" cy="5029200"/>
      </a:xfrm>
    </dsp:grpSpPr>
    <dsp:sp modelId="{3514974C-37BE-4DF7-9677-24D091D8ABA6}">
      <dsp:nvSpPr>
        <dsp:cNvPr id="3" name="Oval 2"/>
        <dsp:cNvSpPr/>
      </dsp:nvSpPr>
      <dsp:spPr bwMode="white">
        <a:xfrm>
          <a:off x="3640184" y="1280434"/>
          <a:ext cx="1640324" cy="1640525"/>
        </a:xfrm>
        <a:prstGeom prst="ellipse">
          <a:avLst/>
        </a:prstGeom>
      </dsp:spPr>
      <dsp:style>
        <a:lnRef idx="2">
          <a:schemeClr val="lt1"/>
        </a:lnRef>
        <a:fillRef idx="1">
          <a:schemeClr val="accent1">
            <a:alpha val="50000"/>
          </a:schemeClr>
        </a:fillRef>
        <a:effectRef idx="0">
          <a:scrgbClr r="0" g="0" b="0"/>
        </a:effectRef>
        <a:fontRef idx="minor">
          <a:schemeClr val="tx1"/>
        </a:fontRef>
      </dsp:style>
      <dsp:txXfrm>
        <a:off x="3640184" y="1280434"/>
        <a:ext cx="1640324" cy="1640525"/>
      </dsp:txXfrm>
    </dsp:sp>
    <dsp:sp modelId="{8E286D55-2C02-4F75-BB03-BC83B473F94C}">
      <dsp:nvSpPr>
        <dsp:cNvPr id="5" name="Oval 4"/>
        <dsp:cNvSpPr/>
      </dsp:nvSpPr>
      <dsp:spPr bwMode="white">
        <a:xfrm>
          <a:off x="4121346" y="1511778"/>
          <a:ext cx="1640324" cy="1640525"/>
        </a:xfrm>
        <a:prstGeom prst="ellipse">
          <a:avLst/>
        </a:prstGeom>
      </dsp:spPr>
      <dsp:style>
        <a:lnRef idx="2">
          <a:schemeClr val="lt1"/>
        </a:lnRef>
        <a:fillRef idx="1">
          <a:schemeClr val="accent1">
            <a:alpha val="50000"/>
          </a:schemeClr>
        </a:fillRef>
        <a:effectRef idx="0">
          <a:scrgbClr r="0" g="0" b="0"/>
        </a:effectRef>
        <a:fontRef idx="minor">
          <a:schemeClr val="tx1"/>
        </a:fontRef>
      </dsp:style>
      <dsp:txXfrm>
        <a:off x="4121346" y="1511778"/>
        <a:ext cx="1640324" cy="1640525"/>
      </dsp:txXfrm>
    </dsp:sp>
    <dsp:sp modelId="{9E9AD3C9-6A59-474A-A81F-B45E3381C5A8}">
      <dsp:nvSpPr>
        <dsp:cNvPr id="7" name="Oval 6"/>
        <dsp:cNvSpPr/>
      </dsp:nvSpPr>
      <dsp:spPr bwMode="white">
        <a:xfrm>
          <a:off x="4239586" y="2032300"/>
          <a:ext cx="1640324" cy="1640525"/>
        </a:xfrm>
        <a:prstGeom prst="ellipse">
          <a:avLst/>
        </a:prstGeom>
      </dsp:spPr>
      <dsp:style>
        <a:lnRef idx="2">
          <a:schemeClr val="lt1"/>
        </a:lnRef>
        <a:fillRef idx="1">
          <a:schemeClr val="accent1">
            <a:alpha val="50000"/>
          </a:schemeClr>
        </a:fillRef>
        <a:effectRef idx="0">
          <a:scrgbClr r="0" g="0" b="0"/>
        </a:effectRef>
        <a:fontRef idx="minor">
          <a:schemeClr val="tx1"/>
        </a:fontRef>
      </dsp:style>
      <dsp:txXfrm>
        <a:off x="4239586" y="2032300"/>
        <a:ext cx="1640324" cy="1640525"/>
      </dsp:txXfrm>
    </dsp:sp>
    <dsp:sp modelId="{BE791906-8FD0-4345-AB03-CDBC9236863E}">
      <dsp:nvSpPr>
        <dsp:cNvPr id="9" name="Oval 8"/>
        <dsp:cNvSpPr/>
      </dsp:nvSpPr>
      <dsp:spPr bwMode="white">
        <a:xfrm>
          <a:off x="3906737" y="2449723"/>
          <a:ext cx="1640324" cy="1640525"/>
        </a:xfrm>
        <a:prstGeom prst="ellipse">
          <a:avLst/>
        </a:prstGeom>
      </dsp:spPr>
      <dsp:style>
        <a:lnRef idx="2">
          <a:schemeClr val="lt1"/>
        </a:lnRef>
        <a:fillRef idx="1">
          <a:schemeClr val="accent1">
            <a:alpha val="50000"/>
          </a:schemeClr>
        </a:fillRef>
        <a:effectRef idx="0">
          <a:scrgbClr r="0" g="0" b="0"/>
        </a:effectRef>
        <a:fontRef idx="minor">
          <a:schemeClr val="tx1"/>
        </a:fontRef>
      </dsp:style>
      <dsp:txXfrm>
        <a:off x="3906737" y="2449723"/>
        <a:ext cx="1640324" cy="1640525"/>
      </dsp:txXfrm>
    </dsp:sp>
    <dsp:sp modelId="{3131EA12-E876-4302-B2C2-5050B097D6D4}">
      <dsp:nvSpPr>
        <dsp:cNvPr id="11" name="Oval 10"/>
        <dsp:cNvSpPr/>
      </dsp:nvSpPr>
      <dsp:spPr bwMode="white">
        <a:xfrm>
          <a:off x="3373631" y="2449723"/>
          <a:ext cx="1640324" cy="1640525"/>
        </a:xfrm>
        <a:prstGeom prst="ellipse">
          <a:avLst/>
        </a:prstGeom>
      </dsp:spPr>
      <dsp:style>
        <a:lnRef idx="2">
          <a:schemeClr val="lt1"/>
        </a:lnRef>
        <a:fillRef idx="1">
          <a:schemeClr val="accent1">
            <a:alpha val="50000"/>
          </a:schemeClr>
        </a:fillRef>
        <a:effectRef idx="0">
          <a:scrgbClr r="0" g="0" b="0"/>
        </a:effectRef>
        <a:fontRef idx="minor">
          <a:schemeClr val="tx1"/>
        </a:fontRef>
      </dsp:style>
      <dsp:txXfrm>
        <a:off x="3373631" y="2449723"/>
        <a:ext cx="1640324" cy="1640525"/>
      </dsp:txXfrm>
    </dsp:sp>
    <dsp:sp modelId="{33BA48E2-C0F7-4408-BC45-DA82F0525853}">
      <dsp:nvSpPr>
        <dsp:cNvPr id="13" name="Oval 12"/>
        <dsp:cNvSpPr/>
      </dsp:nvSpPr>
      <dsp:spPr bwMode="white">
        <a:xfrm>
          <a:off x="3040782" y="2032300"/>
          <a:ext cx="1640324" cy="1640525"/>
        </a:xfrm>
        <a:prstGeom prst="ellipse">
          <a:avLst/>
        </a:prstGeom>
      </dsp:spPr>
      <dsp:style>
        <a:lnRef idx="2">
          <a:schemeClr val="lt1"/>
        </a:lnRef>
        <a:fillRef idx="1">
          <a:schemeClr val="accent1">
            <a:alpha val="50000"/>
          </a:schemeClr>
        </a:fillRef>
        <a:effectRef idx="0">
          <a:scrgbClr r="0" g="0" b="0"/>
        </a:effectRef>
        <a:fontRef idx="minor">
          <a:schemeClr val="tx1"/>
        </a:fontRef>
      </dsp:style>
      <dsp:txXfrm>
        <a:off x="3040782" y="2032300"/>
        <a:ext cx="1640324" cy="1640525"/>
      </dsp:txXfrm>
    </dsp:sp>
    <dsp:sp modelId="{F3FED31B-B08C-48F8-99B8-B3541567530E}">
      <dsp:nvSpPr>
        <dsp:cNvPr id="15" name="Oval 14"/>
        <dsp:cNvSpPr/>
      </dsp:nvSpPr>
      <dsp:spPr bwMode="white">
        <a:xfrm>
          <a:off x="3159022" y="1511778"/>
          <a:ext cx="1640324" cy="1640525"/>
        </a:xfrm>
        <a:prstGeom prst="ellipse">
          <a:avLst/>
        </a:prstGeom>
      </dsp:spPr>
      <dsp:style>
        <a:lnRef idx="2">
          <a:schemeClr val="lt1"/>
        </a:lnRef>
        <a:fillRef idx="1">
          <a:schemeClr val="accent1">
            <a:alpha val="50000"/>
          </a:schemeClr>
        </a:fillRef>
        <a:effectRef idx="0">
          <a:scrgbClr r="0" g="0" b="0"/>
        </a:effectRef>
        <a:fontRef idx="minor">
          <a:schemeClr val="tx1"/>
        </a:fontRef>
      </dsp:style>
      <dsp:txXfrm>
        <a:off x="3159022" y="1511778"/>
        <a:ext cx="1640324" cy="1640525"/>
      </dsp:txXfrm>
    </dsp:sp>
    <dsp:sp modelId="{B5C68FBC-6208-4D25-99AD-7BB41D9EDE01}">
      <dsp:nvSpPr>
        <dsp:cNvPr id="4" name="Rectangles 3"/>
        <dsp:cNvSpPr/>
      </dsp:nvSpPr>
      <dsp:spPr bwMode="white">
        <a:xfrm>
          <a:off x="3520577" y="0"/>
          <a:ext cx="1879538" cy="1005840"/>
        </a:xfrm>
        <a:prstGeom prst="rect">
          <a:avLst/>
        </a:prstGeom>
        <a:noFill/>
        <a:ln>
          <a:noFill/>
        </a:ln>
      </dsp:spPr>
      <dsp:style>
        <a:lnRef idx="0">
          <a:schemeClr val="dk1">
            <a:alpha val="0"/>
          </a:schemeClr>
        </a:lnRef>
        <a:fillRef idx="0">
          <a:schemeClr val="lt1">
            <a:alpha val="0"/>
          </a:schemeClr>
        </a:fillRef>
        <a:effectRef idx="0">
          <a:scrgbClr r="0" g="0" b="0"/>
        </a:effectRef>
        <a:fontRef idx="minor"/>
      </dsp:style>
      <dsp:txBody>
        <a:bodyPr lIns="0" tIns="0" rIns="0" bIns="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rtl="0">
            <a:lnSpc>
              <a:spcPct val="100000"/>
            </a:lnSpc>
            <a:spcBef>
              <a:spcPct val="0"/>
            </a:spcBef>
            <a:spcAft>
              <a:spcPct val="35000"/>
            </a:spcAft>
          </a:pPr>
          <a:r>
            <a:rPr lang="en-US" sz="1400" b="1" dirty="0" smtClean="0">
              <a:solidFill>
                <a:schemeClr val="tx1"/>
              </a:solidFill>
            </a:rPr>
            <a:t>Accelerated implementation rate of projects/</a:t>
          </a:r>
          <a:r>
            <a:rPr lang="en-US" sz="1400" b="1" dirty="0" smtClean="0">
              <a:solidFill>
                <a:schemeClr val="tx1"/>
              </a:solidFill>
              <a:hlinkClick r:id="rId1" action="ppaction://hlinkfile"/>
            </a:rPr>
            <a:t>increased the number of project to be constructed yearly.  </a:t>
          </a:r>
          <a:endParaRPr lang="en-US" sz="1400" b="1" dirty="0">
            <a:solidFill>
              <a:schemeClr val="tx1"/>
            </a:solidFill>
          </a:endParaRPr>
        </a:p>
      </dsp:txBody>
      <dsp:txXfrm>
        <a:off x="3520577" y="0"/>
        <a:ext cx="1879538" cy="1005840"/>
      </dsp:txXfrm>
    </dsp:sp>
    <dsp:sp modelId="{6400B0D6-3690-4470-860E-D16A5DF6A637}">
      <dsp:nvSpPr>
        <dsp:cNvPr id="6" name="Rectangles 5"/>
        <dsp:cNvSpPr/>
      </dsp:nvSpPr>
      <dsp:spPr bwMode="white">
        <a:xfrm>
          <a:off x="5963976" y="955548"/>
          <a:ext cx="1777018" cy="1106424"/>
        </a:xfrm>
        <a:prstGeom prst="rect">
          <a:avLst/>
        </a:prstGeom>
        <a:noFill/>
        <a:ln>
          <a:noFill/>
        </a:ln>
      </dsp:spPr>
      <dsp:style>
        <a:lnRef idx="0">
          <a:schemeClr val="dk1">
            <a:alpha val="0"/>
          </a:schemeClr>
        </a:lnRef>
        <a:fillRef idx="0">
          <a:schemeClr val="lt1">
            <a:alpha val="0"/>
          </a:schemeClr>
        </a:fillRef>
        <a:effectRef idx="0">
          <a:scrgbClr r="0" g="0" b="0"/>
        </a:effectRef>
        <a:fontRef idx="minor"/>
      </dsp:style>
      <dsp:txBody>
        <a:bodyPr lIns="0" tIns="0" rIns="0" bIns="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rtl="0">
            <a:lnSpc>
              <a:spcPct val="100000"/>
            </a:lnSpc>
            <a:spcBef>
              <a:spcPct val="0"/>
            </a:spcBef>
            <a:spcAft>
              <a:spcPct val="35000"/>
            </a:spcAft>
          </a:pPr>
          <a:r>
            <a:rPr lang="en-US" sz="1400" b="1" dirty="0" smtClean="0">
              <a:solidFill>
                <a:schemeClr val="tx1"/>
              </a:solidFill>
            </a:rPr>
            <a:t>Increased functionality of schemes (due to increased users’ ownership, construction quality and O&amp;M capacity)</a:t>
          </a:r>
          <a:endParaRPr lang="en-US" sz="1400" b="1" dirty="0">
            <a:solidFill>
              <a:schemeClr val="tx1"/>
            </a:solidFill>
          </a:endParaRPr>
        </a:p>
      </dsp:txBody>
      <dsp:txXfrm>
        <a:off x="5963976" y="955548"/>
        <a:ext cx="1777018" cy="1106424"/>
      </dsp:txXfrm>
    </dsp:sp>
    <dsp:sp modelId="{63FAAE7A-BC66-460D-92E9-F4686C108B49}">
      <dsp:nvSpPr>
        <dsp:cNvPr id="8" name="Rectangles 7"/>
        <dsp:cNvSpPr/>
      </dsp:nvSpPr>
      <dsp:spPr bwMode="white">
        <a:xfrm>
          <a:off x="6134843" y="2363724"/>
          <a:ext cx="1742844" cy="1181862"/>
        </a:xfrm>
        <a:prstGeom prst="rect">
          <a:avLst/>
        </a:prstGeom>
        <a:noFill/>
        <a:ln>
          <a:noFill/>
        </a:ln>
      </dsp:spPr>
      <dsp:style>
        <a:lnRef idx="0">
          <a:schemeClr val="dk1">
            <a:alpha val="0"/>
          </a:schemeClr>
        </a:lnRef>
        <a:fillRef idx="0">
          <a:schemeClr val="lt1">
            <a:alpha val="0"/>
          </a:schemeClr>
        </a:fillRef>
        <a:effectRef idx="0">
          <a:scrgbClr r="0" g="0" b="0"/>
        </a:effectRef>
        <a:fontRef idx="minor"/>
      </dsp:style>
      <dsp:txBody>
        <a:bodyPr lIns="0" tIns="0" rIns="0" bIns="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rtl="0">
            <a:lnSpc>
              <a:spcPct val="100000"/>
            </a:lnSpc>
            <a:spcBef>
              <a:spcPct val="0"/>
            </a:spcBef>
            <a:spcAft>
              <a:spcPct val="35000"/>
            </a:spcAft>
          </a:pPr>
          <a:r>
            <a:rPr lang="en-US" sz="1400" b="1" dirty="0" smtClean="0">
              <a:solidFill>
                <a:schemeClr val="tx1"/>
              </a:solidFill>
            </a:rPr>
            <a:t>Minimized wastage of construction materials as materials are procured only when needed (cost efficient) </a:t>
          </a:r>
          <a:endParaRPr lang="en-US" sz="1400" b="1" dirty="0">
            <a:solidFill>
              <a:schemeClr val="tx1"/>
            </a:solidFill>
          </a:endParaRPr>
        </a:p>
      </dsp:txBody>
      <dsp:txXfrm>
        <a:off x="6134843" y="2363724"/>
        <a:ext cx="1742844" cy="1181862"/>
      </dsp:txXfrm>
    </dsp:sp>
    <dsp:sp modelId="{C1112717-6D04-46B5-AA4C-7EB308AF9B06}">
      <dsp:nvSpPr>
        <dsp:cNvPr id="10" name="Rectangles 9"/>
        <dsp:cNvSpPr/>
      </dsp:nvSpPr>
      <dsp:spPr bwMode="white">
        <a:xfrm>
          <a:off x="5383028" y="3947922"/>
          <a:ext cx="1879538" cy="1081278"/>
        </a:xfrm>
        <a:prstGeom prst="rect">
          <a:avLst/>
        </a:prstGeom>
        <a:noFill/>
        <a:ln>
          <a:noFill/>
        </a:ln>
      </dsp:spPr>
      <dsp:style>
        <a:lnRef idx="0">
          <a:schemeClr val="dk1">
            <a:alpha val="0"/>
          </a:schemeClr>
        </a:lnRef>
        <a:fillRef idx="0">
          <a:schemeClr val="lt1">
            <a:alpha val="0"/>
          </a:schemeClr>
        </a:fillRef>
        <a:effectRef idx="0">
          <a:scrgbClr r="0" g="0" b="0"/>
        </a:effectRef>
        <a:fontRef idx="minor"/>
      </dsp:style>
      <dsp:txBody>
        <a:bodyPr lIns="0" tIns="0" rIns="0" bIns="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rtl="0">
            <a:lnSpc>
              <a:spcPct val="100000"/>
            </a:lnSpc>
            <a:spcBef>
              <a:spcPct val="0"/>
            </a:spcBef>
            <a:spcAft>
              <a:spcPct val="35000"/>
            </a:spcAft>
          </a:pPr>
          <a:r>
            <a:rPr lang="en-US" sz="1400" b="1" dirty="0" smtClean="0">
              <a:solidFill>
                <a:schemeClr val="tx1"/>
              </a:solidFill>
            </a:rPr>
            <a:t>Easy to get a project information (each project has a file)</a:t>
          </a:r>
          <a:endParaRPr lang="en-US" sz="1400" b="1" dirty="0">
            <a:solidFill>
              <a:schemeClr val="tx1"/>
            </a:solidFill>
          </a:endParaRPr>
        </a:p>
      </dsp:txBody>
      <dsp:txXfrm>
        <a:off x="5383028" y="3947922"/>
        <a:ext cx="1879538" cy="1081278"/>
      </dsp:txXfrm>
    </dsp:sp>
    <dsp:sp modelId="{7CDA5A4B-7523-44BE-9BFA-6F725CC87F20}">
      <dsp:nvSpPr>
        <dsp:cNvPr id="12" name="Rectangles 11"/>
        <dsp:cNvSpPr/>
      </dsp:nvSpPr>
      <dsp:spPr bwMode="white">
        <a:xfrm>
          <a:off x="1658126" y="3947922"/>
          <a:ext cx="1879538" cy="1081278"/>
        </a:xfrm>
        <a:prstGeom prst="rect">
          <a:avLst/>
        </a:prstGeom>
        <a:noFill/>
        <a:ln>
          <a:noFill/>
        </a:ln>
      </dsp:spPr>
      <dsp:style>
        <a:lnRef idx="0">
          <a:schemeClr val="dk1">
            <a:alpha val="0"/>
          </a:schemeClr>
        </a:lnRef>
        <a:fillRef idx="0">
          <a:schemeClr val="lt1">
            <a:alpha val="0"/>
          </a:schemeClr>
        </a:fillRef>
        <a:effectRef idx="0">
          <a:scrgbClr r="0" g="0" b="0"/>
        </a:effectRef>
        <a:fontRef idx="minor"/>
      </dsp:style>
      <dsp:txBody>
        <a:bodyPr lIns="0" tIns="0" rIns="0" bIns="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rtl="0">
            <a:lnSpc>
              <a:spcPct val="100000"/>
            </a:lnSpc>
            <a:spcBef>
              <a:spcPct val="0"/>
            </a:spcBef>
            <a:spcAft>
              <a:spcPct val="35000"/>
            </a:spcAft>
          </a:pPr>
          <a:r>
            <a:rPr lang="en-US" sz="1400" b="1" dirty="0" smtClean="0">
              <a:solidFill>
                <a:schemeClr val="tx1"/>
              </a:solidFill>
            </a:rPr>
            <a:t>Increased job opportunities at local level (</a:t>
          </a:r>
          <a:r>
            <a:rPr lang="en-US" sz="1400" b="1" dirty="0" err="1" smtClean="0">
              <a:solidFill>
                <a:schemeClr val="tx1"/>
              </a:solidFill>
            </a:rPr>
            <a:t>woreda</a:t>
          </a:r>
          <a:r>
            <a:rPr lang="en-US" sz="1400" b="1" dirty="0" smtClean="0">
              <a:solidFill>
                <a:schemeClr val="tx1"/>
              </a:solidFill>
            </a:rPr>
            <a:t> level suppliers, artisans are involved)</a:t>
          </a:r>
          <a:endParaRPr lang="en-US" sz="1400" b="1" dirty="0">
            <a:solidFill>
              <a:schemeClr val="tx1"/>
            </a:solidFill>
          </a:endParaRPr>
        </a:p>
      </dsp:txBody>
      <dsp:txXfrm>
        <a:off x="1658126" y="3947922"/>
        <a:ext cx="1879538" cy="1081278"/>
      </dsp:txXfrm>
    </dsp:sp>
    <dsp:sp modelId="{0F92A71F-ACF3-45DE-BAED-5BD6BA3DC464}">
      <dsp:nvSpPr>
        <dsp:cNvPr id="14" name="Rectangles 13"/>
        <dsp:cNvSpPr/>
      </dsp:nvSpPr>
      <dsp:spPr bwMode="white">
        <a:xfrm>
          <a:off x="1043005" y="2363724"/>
          <a:ext cx="1742844" cy="1181862"/>
        </a:xfrm>
        <a:prstGeom prst="rect">
          <a:avLst/>
        </a:prstGeom>
        <a:noFill/>
        <a:ln>
          <a:noFill/>
        </a:ln>
      </dsp:spPr>
      <dsp:style>
        <a:lnRef idx="0">
          <a:schemeClr val="dk1">
            <a:alpha val="0"/>
          </a:schemeClr>
        </a:lnRef>
        <a:fillRef idx="0">
          <a:schemeClr val="lt1">
            <a:alpha val="0"/>
          </a:schemeClr>
        </a:fillRef>
        <a:effectRef idx="0">
          <a:scrgbClr r="0" g="0" b="0"/>
        </a:effectRef>
        <a:fontRef idx="minor"/>
      </dsp:style>
      <dsp:txBody>
        <a:bodyPr lIns="0" tIns="0" rIns="0" bIns="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rtl="0">
            <a:lnSpc>
              <a:spcPct val="100000"/>
            </a:lnSpc>
            <a:spcBef>
              <a:spcPct val="0"/>
            </a:spcBef>
            <a:spcAft>
              <a:spcPct val="35000"/>
            </a:spcAft>
          </a:pPr>
          <a:r>
            <a:rPr lang="en-US" sz="1400" b="1" smtClean="0">
              <a:solidFill>
                <a:schemeClr val="tx1"/>
              </a:solidFill>
            </a:rPr>
            <a:t>Increased household latrine coverage (criterion to get CMP grant)</a:t>
          </a:r>
          <a:endParaRPr lang="en-US" sz="1400" b="1">
            <a:solidFill>
              <a:schemeClr val="tx1"/>
            </a:solidFill>
          </a:endParaRPr>
        </a:p>
      </dsp:txBody>
      <dsp:txXfrm>
        <a:off x="1043005" y="2363724"/>
        <a:ext cx="1742844" cy="1181862"/>
      </dsp:txXfrm>
    </dsp:sp>
    <dsp:sp modelId="{695396A3-641F-48E1-A51A-5E44A5AC27D4}">
      <dsp:nvSpPr>
        <dsp:cNvPr id="16" name="Rectangles 15"/>
        <dsp:cNvSpPr/>
      </dsp:nvSpPr>
      <dsp:spPr bwMode="white">
        <a:xfrm>
          <a:off x="1179698" y="955548"/>
          <a:ext cx="1777018" cy="1106424"/>
        </a:xfrm>
        <a:prstGeom prst="rect">
          <a:avLst/>
        </a:prstGeom>
        <a:noFill/>
        <a:ln>
          <a:noFill/>
        </a:ln>
      </dsp:spPr>
      <dsp:style>
        <a:lnRef idx="0">
          <a:schemeClr val="dk1">
            <a:alpha val="0"/>
          </a:schemeClr>
        </a:lnRef>
        <a:fillRef idx="0">
          <a:schemeClr val="lt1">
            <a:alpha val="0"/>
          </a:schemeClr>
        </a:fillRef>
        <a:effectRef idx="0">
          <a:scrgbClr r="0" g="0" b="0"/>
        </a:effectRef>
        <a:fontRef idx="minor"/>
      </dsp:style>
      <dsp:txBody>
        <a:bodyPr lIns="0" tIns="0" rIns="0" bIns="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rtl="0">
            <a:lnSpc>
              <a:spcPct val="100000"/>
            </a:lnSpc>
            <a:spcBef>
              <a:spcPct val="0"/>
            </a:spcBef>
            <a:spcAft>
              <a:spcPct val="35000"/>
            </a:spcAft>
          </a:pPr>
          <a:r>
            <a:rPr lang="en-US" sz="1400" b="1" dirty="0" smtClean="0">
              <a:solidFill>
                <a:schemeClr val="tx1"/>
              </a:solidFill>
            </a:rPr>
            <a:t>Community empowerment - increased women leadership</a:t>
          </a:r>
          <a:endParaRPr lang="en-US" sz="1400" b="1" dirty="0">
            <a:solidFill>
              <a:schemeClr val="tx1"/>
            </a:solidFill>
          </a:endParaRPr>
        </a:p>
      </dsp:txBody>
      <dsp:txXfrm>
        <a:off x="1179698" y="955548"/>
        <a:ext cx="1777018" cy="1106424"/>
      </dsp:txXfrm>
    </dsp:sp>
  </dsp:spTree>
</dsp:drawing>
</file>

<file path=ppt/diagrams/drawing9.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8229600" cy="723900"/>
        <a:chOff x="0" y="0"/>
        <a:chExt cx="8229600" cy="723900"/>
      </a:xfrm>
    </dsp:grpSpPr>
    <dsp:sp modelId="{649ACD7F-9443-4D63-8305-F665859D4751}">
      <dsp:nvSpPr>
        <dsp:cNvPr id="3" name="Rounded Rectangle 2"/>
        <dsp:cNvSpPr/>
      </dsp:nvSpPr>
      <dsp:spPr bwMode="white">
        <a:xfrm>
          <a:off x="0" y="0"/>
          <a:ext cx="8229600" cy="723900"/>
        </a:xfrm>
        <a:prstGeom prst="roundRect">
          <a:avLst/>
        </a:prstGeom>
      </dsp:spPr>
      <dsp:style>
        <a:lnRef idx="2">
          <a:schemeClr val="lt1"/>
        </a:lnRef>
        <a:fillRef idx="1">
          <a:schemeClr val="accent1"/>
        </a:fillRef>
        <a:effectRef idx="0">
          <a:scrgbClr r="0" g="0" b="0"/>
        </a:effectRef>
        <a:fontRef idx="minor">
          <a:schemeClr val="lt1"/>
        </a:fontRef>
      </dsp:style>
      <dsp:txBody>
        <a:bodyPr vert="horz" wrap="square" lIns="121920" tIns="121920" rIns="121920" bIns="121920" anchor="ctr"/>
        <a:lstStyle>
          <a:lvl1pPr algn="l">
            <a:defRPr sz="500"/>
          </a:lvl1pPr>
          <a:lvl2pPr marL="57150" indent="-57150" algn="l">
            <a:defRPr sz="300"/>
          </a:lvl2pPr>
          <a:lvl3pPr marL="114300" indent="-57150" algn="l">
            <a:defRPr sz="300"/>
          </a:lvl3pPr>
          <a:lvl4pPr marL="171450" indent="-57150" algn="l">
            <a:defRPr sz="300"/>
          </a:lvl4pPr>
          <a:lvl5pPr marL="228600" indent="-57150" algn="l">
            <a:defRPr sz="300"/>
          </a:lvl5pPr>
          <a:lvl6pPr marL="285750" indent="-57150" algn="l">
            <a:defRPr sz="300"/>
          </a:lvl6pPr>
          <a:lvl7pPr marL="342900" indent="-57150" algn="l">
            <a:defRPr sz="300"/>
          </a:lvl7pPr>
          <a:lvl8pPr marL="400050" indent="-57150" algn="l">
            <a:defRPr sz="300"/>
          </a:lvl8pPr>
          <a:lvl9pPr marL="457200" indent="-57150" algn="l">
            <a:defRPr sz="300"/>
          </a:lvl9pPr>
        </a:lstStyle>
        <a:p>
          <a:pPr lvl="0" rtl="0">
            <a:lnSpc>
              <a:spcPct val="100000"/>
            </a:lnSpc>
            <a:spcBef>
              <a:spcPct val="0"/>
            </a:spcBef>
            <a:spcAft>
              <a:spcPct val="35000"/>
            </a:spcAft>
          </a:pPr>
          <a:r>
            <a:rPr lang="en-US" sz="3200" b="1" dirty="0" smtClean="0"/>
            <a:t>Major Achievements of COWASH IV</a:t>
          </a:r>
          <a:endParaRPr lang="en-US" sz="3200" b="1" dirty="0"/>
        </a:p>
      </dsp:txBody>
      <dsp:txXfrm>
        <a:off x="0" y="0"/>
        <a:ext cx="8229600" cy="723900"/>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type="upArrowCallout" r:blip="" rot="180">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type="upArrowCallout" r:blip="" rot="180">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2#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3">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4">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7">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6">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hProcess11#2">
  <dgm:title val=""/>
  <dgm:desc val=""/>
  <dgm:catLst>
    <dgm:cat type="process" pri="8000"/>
    <dgm:cat type="convert" pri="14000"/>
  </dgm:catLst>
  <dgm:sampData useDef="1">
    <dgm:dataModel>
      <dgm:ptLst/>
      <dgm:bg/>
      <dgm:whole/>
    </dgm:dataModel>
  </dgm:sampData>
  <dgm:styleData>
    <dgm:dataModel>
      <dgm:ptLst>
        <dgm:pt modelId="0" type="doc">
          <dgm:prSet qsTypeId="urn:microsoft.com/office/officeart/2005/8/quickstyle/simple5"/>
        </dgm:pt>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type="notchedRightArrow" r:blip="" rot="180">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HorzCh" val="ctr"/>
                  <dgm:param type="txAnchorVertCh" val="b"/>
                  <dgm:param type="txAnchorVert" val="b"/>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HorzCh" val="ctr"/>
                  <dgm:param type="txAnchorVertCh" val="t"/>
                  <dgm:param type="txAnchorVert" val="t"/>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9.xml><?xml version="1.0" encoding="utf-8"?>
<dgm:layoutDef xmlns:dgm="http://schemas.openxmlformats.org/drawingml/2006/diagram" xmlns:a="http://schemas.openxmlformats.org/drawingml/2006/main" uniqueId="urn:microsoft.com/office/officeart/2005/8/layout/vList2#8">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0.xml><?xml version="1.0" encoding="utf-8"?>
<dgm:layoutDef xmlns:dgm="http://schemas.openxmlformats.org/drawingml/2006/diagram" xmlns:a="http://schemas.openxmlformats.org/drawingml/2006/main" uniqueId="urn:microsoft.com/office/officeart/2005/8/layout/vList2#9">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vList2#10">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off" val="ctr"/>
          <dgm:param type="contDir" val="sameDir"/>
          <dgm:param type="grDir" val="tL"/>
          <dgm:param type="flowDir" val="row"/>
        </dgm:alg>
      </dgm:if>
      <dgm:else name="Name2">
        <dgm:alg type="snake">
          <dgm:param type="off" val="ctr"/>
          <dgm:param type="contDir" val="sameDir"/>
          <dgm:param type="grDir" val="tR"/>
          <dgm:param type="flowDir" val="row"/>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vList2#11">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StepDownProcess#1">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bkpt" val="fixed"/>
          <dgm:param type="bkPtFixedVal" val="1"/>
          <dgm:param type="off" val="off"/>
          <dgm:param type="grDir" val="tL"/>
          <dgm:param type="flowDir" val="row"/>
        </dgm:alg>
      </dgm:if>
      <dgm:else name="Name2">
        <dgm:alg type="snake">
          <dgm:param type="bkpt" val="fixed"/>
          <dgm:param type="bkPtFixedVal" val="1"/>
          <dgm:param type="off" val="off"/>
          <dgm:param type="grDir" val="tR"/>
          <dgm:param type="flowDir" val="row"/>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type="bentUpArrow" r:blip="" rot="90">
                    <dgm:adjLst>
                      <dgm:adj idx="1" val="0.3284"/>
                      <dgm:adj idx="2" val="0.25"/>
                      <dgm:adj idx="3" val="0.3578"/>
                    </dgm:adjLst>
                  </dgm:shape>
                </dgm:if>
                <dgm:else name="Name13">
                  <dgm:shape xmlns:r="http://schemas.openxmlformats.org/officeDocument/2006/relationships" type="bentArrow" r:blip="" rot="180">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parTxLTRAlign" val="l"/>
                    <dgm:param type="stBulletLvl" val="1"/>
                    <dgm:param type="txAnchorVertCh" val="mid"/>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parTxLTRAlign" val="l"/>
                <dgm:param type="stBulletLvl" val="1"/>
                <dgm:param type="txAnchorVertCh" val="mid"/>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vList2#1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7.xml><?xml version="1.0" encoding="utf-8"?>
<dgm:layoutDef xmlns:dgm="http://schemas.openxmlformats.org/drawingml/2006/diagram" xmlns:a="http://schemas.openxmlformats.org/drawingml/2006/main" uniqueId="urn:microsoft.com/office/officeart/2005/8/layout/vList2#13">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8.xml><?xml version="1.0" encoding="utf-8"?>
<dgm:layoutDef xmlns:dgm="http://schemas.openxmlformats.org/drawingml/2006/diagram" xmlns:a="http://schemas.openxmlformats.org/drawingml/2006/main" uniqueId="urn:microsoft.com/office/officeart/2005/8/layout/vList2#14">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9.xml><?xml version="1.0" encoding="utf-8"?>
<dgm:layoutDef xmlns:dgm="http://schemas.openxmlformats.org/drawingml/2006/diagram" xmlns:a="http://schemas.openxmlformats.org/drawingml/2006/main" uniqueId="urn:microsoft.com/office/officeart/2005/8/layout/vList2#15">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type="chevron" r:blip="" rot="180">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type="chevron" r:blip="" rot="180">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type="chevron" r:blip="" rot="180">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type="chevron" r:blip="" rot="180">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type="chevron" r:blip="" rot="180">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type="chevron" r:blip="" rot="180">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type="chevron" r:blip="" rot="180">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5/8/layout/vList2#5">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2.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33.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type="chevron" r:blip="" rot="180">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type="chevron" r:blip="" rot="180">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type="chevron" r:blip="" rot="180">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type="chevron" r:blip="" rot="180">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type="chevron" r:blip="" rot="180">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type="chevron" r:blip="" rot="180">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type="chevron" r:blip="" rot="180">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4.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5.xml><?xml version="1.0" encoding="utf-8"?>
<dgm:layoutDef xmlns:dgm="http://schemas.openxmlformats.org/drawingml/2006/diagram" xmlns:a="http://schemas.openxmlformats.org/drawingml/2006/main" uniqueId="urn:microsoft.com/office/officeart/2009/3/layout/RandomtoResultProcess#1">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nodeVertAlign" val="t"/>
          <dgm:param type="fallback" val="2D"/>
        </dgm:alg>
      </dgm:if>
      <dgm:else name="Name3">
        <dgm:alg type="lin">
          <dgm:param type="linDir" val="fromR"/>
          <dgm:param type="nodeVertAlign" val="t"/>
          <dgm:param type="fallback" val="2D"/>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type="chevron" r:blip="" rot="180">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type="chevron" r:blip="" rot="180">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type="round2SameRect" r:blip="" rot="90">
                    <dgm:adjLst/>
                  </dgm:shape>
                </dgm:if>
                <dgm:else name="Name12">
                  <dgm:shape xmlns:r="http://schemas.openxmlformats.org/officeDocument/2006/relationships" type="round2SameRect" r:blip="" rot="-90">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type="flowChartManualOperation" r:blip="" rot="-90">
              <dgm:adjLst/>
            </dgm:shape>
          </dgm:if>
          <dgm:else name="Name6">
            <dgm:shape xmlns:r="http://schemas.openxmlformats.org/officeDocument/2006/relationships" type="flowChartManualOperation" r:blip="" rot="90">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vList2#1">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2">
  <dgm:title val=""/>
  <dgm:desc val=""/>
  <dgm:catLst>
    <dgm:cat type="simple" pri="105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alignNode1">
    <dgm:scene3d>
      <a:camera prst="orthographicFront"/>
      <a:lightRig rig="threePt" dir="t"/>
    </dgm:scene3d>
    <dgm:txPr/>
    <dgm:style>
      <a:lnRef idx="1">
        <a:scrgbClr r="0" g="0" b="0"/>
      </a:lnRef>
      <a:fillRef idx="3">
        <a:scrgbClr r="0" g="0" b="0"/>
      </a:fillRef>
      <a:effectRef idx="3">
        <a:scrgbClr r="0" g="0" b="0"/>
      </a:effectRef>
      <a:fontRef idx="minor">
        <a:schemeClr val="lt1"/>
      </a:fontRef>
    </dgm:style>
  </dgm:styleLbl>
  <dgm:styleLbl name="asst0">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b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callout">
    <dgm:scene3d>
      <a:camera prst="orthographicFront"/>
      <a:lightRig rig="threePt" dir="t"/>
    </dgm:scene3d>
    <dgm:txPr/>
    <dgm:style>
      <a:lnRef idx="1">
        <a:scrgbClr r="0" g="0" b="0"/>
      </a:lnRef>
      <a:fillRef idx="0">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3">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fg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fgShp">
    <dgm:scene3d>
      <a:camera prst="orthographicFront"/>
      <a:lightRig rig="threePt" dir="t"/>
    </dgm:scene3d>
    <dgm:txPr/>
    <dgm:style>
      <a:lnRef idx="0">
        <a:scrgbClr r="0" g="0" b="0"/>
      </a:lnRef>
      <a:fillRef idx="3">
        <a:scrgbClr r="0" g="0" b="0"/>
      </a:fillRef>
      <a:effectRef idx="3">
        <a:scrgbClr r="0" g="0" b="0"/>
      </a:effectRef>
      <a:fontRef idx="minor"/>
    </dgm:style>
  </dgm:styleLbl>
  <dgm:styleLbl name="fg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0">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solidAlignAcc1">
    <dgm:scene3d>
      <a:camera prst="orthographicFront"/>
      <a:lightRig rig="threePt" dir="t"/>
    </dgm:scene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3">
        <a:scrgbClr r="0" g="0" b="0"/>
      </a:effectRef>
      <a:fontRef idx="minor"/>
    </dgm:style>
  </dgm:styleLbl>
  <dgm:styleLbl name="solid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0">
        <a:scrgbClr r="0" g="0" b="0"/>
      </a:lnRef>
      <a:fillRef idx="3">
        <a:scrgbClr r="0" g="0" b="0"/>
      </a:fillRef>
      <a:effectRef idx="3">
        <a:scrgbClr r="0" g="0" b="0"/>
      </a:effectRef>
      <a:fontRef idx="minor">
        <a:schemeClr val="tx1"/>
      </a:fontRef>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6">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7">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8">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13">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1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12">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14">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15">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16">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17">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18">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19">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20">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2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22">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23">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9">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24">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32.xml><?xml version="1.0" encoding="utf-8"?>
<dgm:styleDef xmlns:dgm="http://schemas.openxmlformats.org/drawingml/2006/diagram" xmlns:a="http://schemas.openxmlformats.org/drawingml/2006/main" uniqueId="urn:microsoft.com/office/officeart/2005/8/quickstyle/3d5#1">
  <dgm:title val=""/>
  <dgm:desc val=""/>
  <dgm:catLst>
    <dgm:cat type="3D" pri="11500"/>
  </dgm:catLst>
  <dgm:scene3d>
    <a:camera prst="isometricOffAxis2Left" zoom="95000"/>
    <a:lightRig rig="flat" dir="t"/>
  </dgm:scene3d>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25">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3#1">
  <dgm:title val=""/>
  <dgm:desc val=""/>
  <dgm:catLst>
    <dgm:cat type="simple" pri="103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alignNode1">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1">
        <a:scrgbClr r="0" g="0" b="0"/>
      </a:effectRef>
      <a:fontRef idx="minor"/>
    </dgm:style>
  </dgm:styleLbl>
  <dgm:styleLbl name="bg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callout">
    <dgm:scene3d>
      <a:camera prst="orthographicFront"/>
      <a:lightRig rig="threePt" dir="t"/>
    </dgm:scene3d>
    <dgm:txPr/>
    <dgm:style>
      <a:lnRef idx="1">
        <a:scrgbClr r="0" g="0" b="0"/>
      </a:lnRef>
      <a:fillRef idx="2">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1">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fg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solid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1">
        <a:scrgbClr r="0" g="0" b="0"/>
      </a:lnRef>
      <a:fillRef idx="2">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Def>
</file>

<file path=ppt/diagrams/quickStyle35.xml><?xml version="1.0" encoding="utf-8"?>
<dgm:styleDef xmlns:dgm="http://schemas.openxmlformats.org/drawingml/2006/diagram" xmlns:a="http://schemas.openxmlformats.org/drawingml/2006/main" uniqueId="urn:microsoft.com/office/officeart/2005/8/quickstyle/3d6#2">
  <dgm:title val=""/>
  <dgm:desc val=""/>
  <dgm:catLst>
    <dgm:cat type="3D" pri="11600"/>
  </dgm:catLst>
  <dgm:scene3d>
    <a:camera prst="perspectiveRelaxedModerately" zoom="92000"/>
    <a:lightRig rig="balanced" dir="t">
      <a:rot lat="0" lon="0" rev="12700000"/>
    </a:lightRig>
  </dgm:scene3d>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txPr/>
    <dgm:style>
      <a:lnRef idx="0">
        <a:scrgbClr r="0" g="0" b="0"/>
      </a:lnRef>
      <a:fillRef idx="1">
        <a:scrgbClr r="0" g="0" b="0"/>
      </a:fillRef>
      <a:effectRef idx="0">
        <a:scrgbClr r="0" g="0" b="0"/>
      </a:effectRef>
      <a:fontRef idx="minor"/>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3d1#1">
  <dgm:title val=""/>
  <dgm:desc val=""/>
  <dgm:catLst>
    <dgm:cat type="3D" pri="11100"/>
  </dgm:catLst>
  <dgm:scene3d>
    <a:camera prst="orthographicFront"/>
    <a:lightRig rig="threePt" dir="t"/>
  </dgm:scene3d>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1">
  <dgm:title val=""/>
  <dgm:desc val=""/>
  <dgm:catLst>
    <dgm:cat type="simple" pri="105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alignNode1">
    <dgm:scene3d>
      <a:camera prst="orthographicFront"/>
      <a:lightRig rig="threePt" dir="t"/>
    </dgm:scene3d>
    <dgm:txPr/>
    <dgm:style>
      <a:lnRef idx="1">
        <a:scrgbClr r="0" g="0" b="0"/>
      </a:lnRef>
      <a:fillRef idx="3">
        <a:scrgbClr r="0" g="0" b="0"/>
      </a:fillRef>
      <a:effectRef idx="3">
        <a:scrgbClr r="0" g="0" b="0"/>
      </a:effectRef>
      <a:fontRef idx="minor">
        <a:schemeClr val="lt1"/>
      </a:fontRef>
    </dgm:style>
  </dgm:styleLbl>
  <dgm:styleLbl name="asst0">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b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callout">
    <dgm:scene3d>
      <a:camera prst="orthographicFront"/>
      <a:lightRig rig="threePt" dir="t"/>
    </dgm:scene3d>
    <dgm:txPr/>
    <dgm:style>
      <a:lnRef idx="1">
        <a:scrgbClr r="0" g="0" b="0"/>
      </a:lnRef>
      <a:fillRef idx="0">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3">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fg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fgShp">
    <dgm:scene3d>
      <a:camera prst="orthographicFront"/>
      <a:lightRig rig="threePt" dir="t"/>
    </dgm:scene3d>
    <dgm:txPr/>
    <dgm:style>
      <a:lnRef idx="0">
        <a:scrgbClr r="0" g="0" b="0"/>
      </a:lnRef>
      <a:fillRef idx="3">
        <a:scrgbClr r="0" g="0" b="0"/>
      </a:fillRef>
      <a:effectRef idx="3">
        <a:scrgbClr r="0" g="0" b="0"/>
      </a:effectRef>
      <a:fontRef idx="minor"/>
    </dgm:style>
  </dgm:styleLbl>
  <dgm:styleLbl name="fg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0">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solidAlignAcc1">
    <dgm:scene3d>
      <a:camera prst="orthographicFront"/>
      <a:lightRig rig="threePt" dir="t"/>
    </dgm:scene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3">
        <a:scrgbClr r="0" g="0" b="0"/>
      </a:effectRef>
      <a:fontRef idx="minor"/>
    </dgm:style>
  </dgm:styleLbl>
  <dgm:styleLbl name="solid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0">
        <a:scrgbClr r="0" g="0" b="0"/>
      </a:lnRef>
      <a:fillRef idx="3">
        <a:scrgbClr r="0" g="0" b="0"/>
      </a:fillRef>
      <a:effectRef idx="3">
        <a:scrgbClr r="0" g="0" b="0"/>
      </a:effectRef>
      <a:fontRef idx="minor">
        <a:schemeClr val="tx1"/>
      </a:fontRef>
    </dgm:style>
  </dgm:styleLbl>
</dgm:styleDef>
</file>

<file path=ppt/diagrams/quickStyle7.xml><?xml version="1.0" encoding="utf-8"?>
<dgm:styleDef xmlns:dgm="http://schemas.openxmlformats.org/drawingml/2006/diagram" xmlns:a="http://schemas.openxmlformats.org/drawingml/2006/main" uniqueId="urn:microsoft.com/office/officeart/2005/8/quickstyle/3d3#1">
  <dgm:title val=""/>
  <dgm:desc val=""/>
  <dgm:catLst>
    <dgm:cat type="3D" pri="11300"/>
  </dgm:catLst>
  <dgm:scene3d>
    <a:camera prst="orthographicFront"/>
    <a:lightRig rig="threePt" dir="t"/>
  </dgm:scene3d>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5">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Header Placeholder 1"/>
          <p:cNvSpPr txBox="1">
            <a:spLocks noGrp="1"/>
          </p:cNvSpPr>
          <p:nvPr>
            <p:ph type="hdr" sz="quarter"/>
          </p:nvPr>
        </p:nvSpPr>
        <p:spPr>
          <a:xfrm>
            <a:off x="1" y="0"/>
            <a:ext cx="3968047" cy="342655"/>
          </a:xfrm>
          <a:prstGeom prst="rect">
            <a:avLst/>
          </a:prstGeom>
          <a:noFill/>
          <a:ln>
            <a:noFill/>
          </a:ln>
        </p:spPr>
        <p:txBody>
          <a:bodyPr vert="horz" wrap="square" lIns="80766" tIns="40383" rIns="80766" bIns="40383" anchorCtr="0" compatLnSpc="0"/>
          <a:lstStyle/>
          <a:p>
            <a:pPr hangingPunct="0">
              <a:defRPr sz="1400"/>
            </a:pPr>
            <a:endParaRPr lang="en-US" sz="1300">
              <a:latin typeface="Liberation Sans" pitchFamily="18"/>
              <a:ea typeface="Microsoft YaHei" panose="020B0503020204020204" pitchFamily="2" charset="-122"/>
              <a:cs typeface="Lucida Sans" panose="020B0602030504020204" pitchFamily="2"/>
            </a:endParaRPr>
          </a:p>
        </p:txBody>
      </p:sp>
      <p:sp>
        <p:nvSpPr>
          <p:cNvPr id="3" name="Date Placeholder 2"/>
          <p:cNvSpPr txBox="1">
            <a:spLocks noGrp="1"/>
          </p:cNvSpPr>
          <p:nvPr>
            <p:ph type="dt" sz="quarter" idx="1"/>
          </p:nvPr>
        </p:nvSpPr>
        <p:spPr>
          <a:xfrm>
            <a:off x="5175530" y="0"/>
            <a:ext cx="3968047" cy="342655"/>
          </a:xfrm>
          <a:prstGeom prst="rect">
            <a:avLst/>
          </a:prstGeom>
          <a:noFill/>
          <a:ln>
            <a:noFill/>
          </a:ln>
        </p:spPr>
        <p:txBody>
          <a:bodyPr vert="horz" wrap="square" lIns="80766" tIns="40383" rIns="80766" bIns="40383" anchorCtr="0" compatLnSpc="0"/>
          <a:lstStyle/>
          <a:p>
            <a:pPr algn="r" hangingPunct="0">
              <a:defRPr sz="1400"/>
            </a:pPr>
            <a:fld id="{524A8723-742E-4646-A283-32944086081C}" type="datetimeFigureOut">
              <a:rPr/>
            </a:fld>
            <a:endParaRPr lang="en-US" sz="1300">
              <a:latin typeface="Liberation Sans" pitchFamily="18"/>
              <a:ea typeface="Microsoft YaHei" panose="020B0503020204020204" pitchFamily="2" charset="-122"/>
              <a:cs typeface="Lucida Sans" panose="020B0602030504020204" pitchFamily="2"/>
            </a:endParaRPr>
          </a:p>
        </p:txBody>
      </p:sp>
      <p:sp>
        <p:nvSpPr>
          <p:cNvPr id="4" name="Footer Placeholder 3"/>
          <p:cNvSpPr txBox="1">
            <a:spLocks noGrp="1"/>
          </p:cNvSpPr>
          <p:nvPr>
            <p:ph type="ftr" sz="quarter" idx="2"/>
          </p:nvPr>
        </p:nvSpPr>
        <p:spPr>
          <a:xfrm>
            <a:off x="1" y="6515100"/>
            <a:ext cx="3968047" cy="342655"/>
          </a:xfrm>
          <a:prstGeom prst="rect">
            <a:avLst/>
          </a:prstGeom>
          <a:noFill/>
          <a:ln>
            <a:noFill/>
          </a:ln>
        </p:spPr>
        <p:txBody>
          <a:bodyPr vert="horz" wrap="square" lIns="80766" tIns="40383" rIns="80766" bIns="40383" anchor="b" anchorCtr="0" compatLnSpc="0"/>
          <a:lstStyle/>
          <a:p>
            <a:pPr hangingPunct="0">
              <a:defRPr sz="1400"/>
            </a:pPr>
            <a:endParaRPr lang="en-US" sz="1300">
              <a:latin typeface="Liberation Sans" pitchFamily="18"/>
              <a:ea typeface="Microsoft YaHei" panose="020B0503020204020204" pitchFamily="2" charset="-122"/>
              <a:cs typeface="Lucida Sans" panose="020B0602030504020204" pitchFamily="2"/>
            </a:endParaRPr>
          </a:p>
        </p:txBody>
      </p:sp>
      <p:sp>
        <p:nvSpPr>
          <p:cNvPr id="5" name="Slide Number Placeholder 4"/>
          <p:cNvSpPr txBox="1">
            <a:spLocks noGrp="1"/>
          </p:cNvSpPr>
          <p:nvPr>
            <p:ph type="sldNum" sz="quarter" idx="3"/>
          </p:nvPr>
        </p:nvSpPr>
        <p:spPr>
          <a:xfrm>
            <a:off x="5175530" y="6515100"/>
            <a:ext cx="3968047" cy="342655"/>
          </a:xfrm>
          <a:prstGeom prst="rect">
            <a:avLst/>
          </a:prstGeom>
          <a:noFill/>
          <a:ln>
            <a:noFill/>
          </a:ln>
        </p:spPr>
        <p:txBody>
          <a:bodyPr vert="horz" wrap="square" lIns="80766" tIns="40383" rIns="80766" bIns="40383" anchor="b" anchorCtr="0" compatLnSpc="0"/>
          <a:lstStyle/>
          <a:p>
            <a:pPr algn="r" hangingPunct="0">
              <a:defRPr sz="1400"/>
            </a:pPr>
            <a:fld id="{05FFA84A-6219-4E55-ACCC-A608C27FCF01}" type="slidenum">
              <a:rPr/>
            </a:fld>
            <a:endParaRPr lang="en-US" sz="1300">
              <a:latin typeface="Liberation Sans" pitchFamily="18"/>
              <a:ea typeface="Microsoft YaHei" panose="020B0503020204020204" pitchFamily="2" charset="-122"/>
              <a:cs typeface="Lucida Sans" panose="020B0602030504020204" pitchFamily="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3294063" y="573088"/>
            <a:ext cx="3773487" cy="2828925"/>
          </a:xfrm>
          <a:prstGeom prst="rect">
            <a:avLst/>
          </a:prstGeom>
          <a:noFill/>
          <a:ln>
            <a:noFill/>
            <a:prstDash val="solid"/>
          </a:ln>
        </p:spPr>
      </p:sp>
      <p:sp>
        <p:nvSpPr>
          <p:cNvPr id="3" name="Notes Placeholder 2"/>
          <p:cNvSpPr txBox="1">
            <a:spLocks noGrp="1"/>
          </p:cNvSpPr>
          <p:nvPr>
            <p:ph type="body" sz="quarter" idx="3"/>
          </p:nvPr>
        </p:nvSpPr>
        <p:spPr>
          <a:xfrm>
            <a:off x="1036319" y="3583170"/>
            <a:ext cx="8290080" cy="3394440"/>
          </a:xfrm>
          <a:prstGeom prst="rect">
            <a:avLst/>
          </a:prstGeom>
          <a:noFill/>
          <a:ln>
            <a:noFill/>
          </a:ln>
        </p:spPr>
        <p:txBody>
          <a:bodyPr lIns="0" tIns="0" rIns="0" bIns="0"/>
          <a:lstStyle/>
          <a:p>
            <a:endParaRPr lang="en-US"/>
          </a:p>
        </p:txBody>
      </p:sp>
      <p:sp>
        <p:nvSpPr>
          <p:cNvPr id="4" name="Header Placeholder 3"/>
          <p:cNvSpPr txBox="1">
            <a:spLocks noGrp="1"/>
          </p:cNvSpPr>
          <p:nvPr>
            <p:ph type="hdr" sz="quarter"/>
          </p:nvPr>
        </p:nvSpPr>
        <p:spPr>
          <a:xfrm>
            <a:off x="0" y="0"/>
            <a:ext cx="4497120" cy="376920"/>
          </a:xfrm>
          <a:prstGeom prst="rect">
            <a:avLst/>
          </a:prstGeom>
          <a:noFill/>
          <a:ln>
            <a:noFill/>
          </a:ln>
        </p:spPr>
        <p:txBody>
          <a:bodyPr vert="horz" lIns="0" tIns="0" rIns="0" bIns="0" anchorCtr="0"/>
          <a:lstStyle>
            <a:lvl1pPr lvl="0" rtl="0" hangingPunct="0">
              <a:buNone/>
              <a:defRPr lang="en-US" sz="1400" kern="1200">
                <a:latin typeface="Liberation Serif" pitchFamily="18"/>
                <a:ea typeface="Segoe UI" panose="020B0502040204020203" pitchFamily="2"/>
                <a:cs typeface="Tahoma" panose="020B0604030504040204" pitchFamily="2"/>
              </a:defRPr>
            </a:lvl1pPr>
          </a:lstStyle>
          <a:p>
            <a:pPr lvl="0"/>
            <a:endParaRPr lang="en-US"/>
          </a:p>
        </p:txBody>
      </p:sp>
      <p:sp>
        <p:nvSpPr>
          <p:cNvPr id="5" name="Date Placeholder 4"/>
          <p:cNvSpPr txBox="1">
            <a:spLocks noGrp="1"/>
          </p:cNvSpPr>
          <p:nvPr>
            <p:ph type="dt" idx="1"/>
          </p:nvPr>
        </p:nvSpPr>
        <p:spPr>
          <a:xfrm>
            <a:off x="5865600" y="0"/>
            <a:ext cx="4497120" cy="376920"/>
          </a:xfrm>
          <a:prstGeom prst="rect">
            <a:avLst/>
          </a:prstGeom>
          <a:noFill/>
          <a:ln>
            <a:noFill/>
          </a:ln>
        </p:spPr>
        <p:txBody>
          <a:bodyPr vert="horz" lIns="0" tIns="0" rIns="0" bIns="0" anchorCtr="0"/>
          <a:lstStyle>
            <a:lvl1pPr lvl="0" algn="r" rtl="0" hangingPunct="0">
              <a:buNone/>
              <a:defRPr lang="en-US" sz="1400" kern="1200">
                <a:latin typeface="Liberation Serif" pitchFamily="18"/>
                <a:ea typeface="Segoe UI" panose="020B0502040204020203" pitchFamily="2"/>
                <a:cs typeface="Tahoma" panose="020B0604030504040204" pitchFamily="2"/>
              </a:defRPr>
            </a:lvl1pPr>
          </a:lstStyle>
          <a:p>
            <a:pPr lvl="0"/>
            <a:fld id="{929EDCBA-A2CD-4668-A8A6-98A410770514}" type="datetimeFigureOut">
              <a:rPr/>
            </a:fld>
            <a:endParaRPr lang="en-US"/>
          </a:p>
        </p:txBody>
      </p:sp>
      <p:sp>
        <p:nvSpPr>
          <p:cNvPr id="6" name="Footer Placeholder 5"/>
          <p:cNvSpPr txBox="1">
            <a:spLocks noGrp="1"/>
          </p:cNvSpPr>
          <p:nvPr>
            <p:ph type="ftr" sz="quarter" idx="4"/>
          </p:nvPr>
        </p:nvSpPr>
        <p:spPr>
          <a:xfrm>
            <a:off x="0" y="7166610"/>
            <a:ext cx="4497120" cy="376920"/>
          </a:xfrm>
          <a:prstGeom prst="rect">
            <a:avLst/>
          </a:prstGeom>
          <a:noFill/>
          <a:ln>
            <a:noFill/>
          </a:ln>
        </p:spPr>
        <p:txBody>
          <a:bodyPr vert="horz" lIns="0" tIns="0" rIns="0" bIns="0" anchor="b" anchorCtr="0"/>
          <a:lstStyle>
            <a:lvl1pPr lvl="0" rtl="0" hangingPunct="0">
              <a:buNone/>
              <a:defRPr lang="en-US" sz="1400" kern="1200">
                <a:latin typeface="Liberation Serif" pitchFamily="18"/>
                <a:ea typeface="Segoe UI" panose="020B0502040204020203" pitchFamily="2"/>
                <a:cs typeface="Tahoma" panose="020B0604030504040204" pitchFamily="2"/>
              </a:defRPr>
            </a:lvl1pPr>
          </a:lstStyle>
          <a:p>
            <a:pPr lvl="0"/>
            <a:endParaRPr lang="en-US"/>
          </a:p>
        </p:txBody>
      </p:sp>
      <p:sp>
        <p:nvSpPr>
          <p:cNvPr id="7" name="Slide Number Placeholder 6"/>
          <p:cNvSpPr txBox="1">
            <a:spLocks noGrp="1"/>
          </p:cNvSpPr>
          <p:nvPr>
            <p:ph type="sldNum" sz="quarter" idx="5"/>
          </p:nvPr>
        </p:nvSpPr>
        <p:spPr>
          <a:xfrm>
            <a:off x="5865600" y="7166610"/>
            <a:ext cx="4497120" cy="376920"/>
          </a:xfrm>
          <a:prstGeom prst="rect">
            <a:avLst/>
          </a:prstGeom>
          <a:noFill/>
          <a:ln>
            <a:noFill/>
          </a:ln>
        </p:spPr>
        <p:txBody>
          <a:bodyPr vert="horz" lIns="0" tIns="0" rIns="0" bIns="0" anchor="b" anchorCtr="0"/>
          <a:lstStyle>
            <a:lvl1pPr lvl="0" algn="r" rtl="0" hangingPunct="0">
              <a:buNone/>
              <a:defRPr lang="en-US" sz="1400" kern="1200">
                <a:latin typeface="Liberation Serif" pitchFamily="18"/>
                <a:ea typeface="Segoe UI" panose="020B0502040204020203" pitchFamily="2"/>
                <a:cs typeface="Tahoma" panose="020B0604030504040204" pitchFamily="2"/>
              </a:defRPr>
            </a:lvl1pPr>
          </a:lstStyle>
          <a:p>
            <a:pPr lvl="0"/>
            <a:fld id="{3221AD86-947D-4474-82FE-949A14374CC2}" type="slidenum">
              <a:rPr/>
            </a:fld>
            <a:endParaRPr lang="en-US"/>
          </a:p>
        </p:txBody>
      </p:sp>
    </p:spTree>
  </p:cSld>
  <p:clrMap bg1="lt1" tx1="dk1" bg2="lt2" tx2="dk2" accent1="accent1" accent2="accent2" accent3="accent3" accent4="accent4" accent5="accent5" accent6="accent6" hlink="hlink" folHlink="folHlink"/>
  <p:notesStyle>
    <a:lvl1pPr marL="215900" marR="0" indent="-215900" rtl="0" hangingPunct="0">
      <a:defRPr lang="en-US" sz="2000" b="0" i="0" u="none" strike="noStrike" kern="1200" cap="none">
        <a:ln>
          <a:noFill/>
        </a:ln>
        <a:highlight>
          <a:scrgbClr r="0" g="0" b="0">
            <a:alpha val="0"/>
          </a:scrgbClr>
        </a:highlight>
        <a:latin typeface="Liberation Sans" pitchFamily="18"/>
        <a:ea typeface="Microsoft YaHei" panose="020B0503020204020204" pitchFamily="2" charset="-122"/>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3028950" y="857250"/>
            <a:ext cx="3086100" cy="2314575"/>
          </a:xfrm>
          <a:solidFill>
            <a:srgbClr val="729FCF"/>
          </a:solidFill>
          <a:ln w="25400">
            <a:solidFill>
              <a:srgbClr val="3465A4"/>
            </a:solidFill>
            <a:prstDash val="solid"/>
          </a:ln>
        </p:spPr>
      </p:sp>
      <p:sp>
        <p:nvSpPr>
          <p:cNvPr id="3" name="Notes Placeholder 2"/>
          <p:cNvSpPr txBox="1">
            <a:spLocks noGrp="1"/>
          </p:cNvSpPr>
          <p:nvPr>
            <p:ph type="body" sz="quarter" idx="1"/>
          </p:nvPr>
        </p:nvSpPr>
        <p:spPr>
          <a:xfrm>
            <a:off x="914399" y="3257550"/>
            <a:ext cx="7314720" cy="3085830"/>
          </a:xfrm>
        </p:spPr>
        <p:txBody>
          <a:bodyPr vert="horz" wrap="square" lIns="91440" tIns="45720" rIns="91440" bIns="45720" anchor="t" anchorCtr="0"/>
          <a:lstStyle/>
          <a:p>
            <a:endParaRPr lang="en-US"/>
          </a:p>
        </p:txBody>
      </p:sp>
      <p:sp>
        <p:nvSpPr>
          <p:cNvPr id="4" name="Slide Number Placeholder 3"/>
          <p:cNvSpPr txBox="1">
            <a:spLocks noGrp="1"/>
          </p:cNvSpPr>
          <p:nvPr>
            <p:ph type="sldNum" sz="quarter" idx="8"/>
          </p:nvPr>
        </p:nvSpPr>
        <p:spPr>
          <a:xfrm>
            <a:off x="5179679" y="6514021"/>
            <a:ext cx="3961920" cy="342629"/>
          </a:xfrm>
        </p:spPr>
        <p:txBody>
          <a:bodyPr wrap="square" lIns="91440" tIns="45720" rIns="91440" bIns="45720"/>
          <a:lstStyle/>
          <a:p>
            <a:pPr lvl="0" hangingPunct="1"/>
            <a:fld id="{AD08ECD7-2910-47AA-BAAB-205D184528B3}" type="slidenum">
              <a:rPr/>
            </a:fld>
            <a:endParaRPr lang="en-US" sz="1200">
              <a:solidFill>
                <a:srgbClr val="000000"/>
              </a:solidFill>
              <a:highlight>
                <a:scrgbClr r="0" g="0" b="0">
                  <a:alpha val="0"/>
                </a:scrgbClr>
              </a:highlight>
              <a:latin typeface="+mn-lt"/>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3028950" y="857250"/>
            <a:ext cx="3086100" cy="2314575"/>
          </a:xfrm>
          <a:solidFill>
            <a:srgbClr val="729FCF"/>
          </a:solidFill>
          <a:ln w="25400">
            <a:solidFill>
              <a:srgbClr val="3465A4"/>
            </a:solidFill>
            <a:prstDash val="solid"/>
          </a:ln>
        </p:spPr>
      </p:sp>
      <p:sp>
        <p:nvSpPr>
          <p:cNvPr id="3" name="Notes Placeholder 2"/>
          <p:cNvSpPr txBox="1">
            <a:spLocks noGrp="1"/>
          </p:cNvSpPr>
          <p:nvPr>
            <p:ph type="body" sz="quarter" idx="1"/>
          </p:nvPr>
        </p:nvSpPr>
        <p:spPr>
          <a:xfrm>
            <a:off x="914399" y="3257550"/>
            <a:ext cx="7314720" cy="3085830"/>
          </a:xfrm>
        </p:spPr>
        <p:txBody>
          <a:bodyPr vert="horz" wrap="square" lIns="91440" tIns="45720" rIns="91440" bIns="45720" anchor="t" anchorCtr="0"/>
          <a:lstStyle/>
          <a:p>
            <a:endParaRPr lang="en-US"/>
          </a:p>
        </p:txBody>
      </p:sp>
      <p:sp>
        <p:nvSpPr>
          <p:cNvPr id="4" name="Slide Number Placeholder 3"/>
          <p:cNvSpPr txBox="1">
            <a:spLocks noGrp="1"/>
          </p:cNvSpPr>
          <p:nvPr>
            <p:ph type="sldNum" sz="quarter" idx="8"/>
          </p:nvPr>
        </p:nvSpPr>
        <p:spPr>
          <a:xfrm>
            <a:off x="5179679" y="6514021"/>
            <a:ext cx="3961920" cy="342629"/>
          </a:xfrm>
        </p:spPr>
        <p:txBody>
          <a:bodyPr wrap="square" lIns="91440" tIns="45720" rIns="91440" bIns="45720"/>
          <a:lstStyle/>
          <a:p>
            <a:pPr lvl="0" hangingPunct="1"/>
            <a:fld id="{F011389C-C97A-4C5B-B2F0-4B1EE1E715B2}" type="slidenum">
              <a:rPr/>
            </a:fld>
            <a:endParaRPr lang="en-US" sz="1200">
              <a:solidFill>
                <a:srgbClr val="000000"/>
              </a:solidFill>
              <a:highlight>
                <a:scrgbClr r="0" g="0" b="0">
                  <a:alpha val="0"/>
                </a:scrgbClr>
              </a:highlight>
              <a:latin typeface="+mn-lt"/>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60700" y="473075"/>
            <a:ext cx="3154363" cy="2365375"/>
          </a:xfrm>
        </p:spPr>
      </p:sp>
      <p:sp>
        <p:nvSpPr>
          <p:cNvPr id="3" name="Notes Placeholder 2"/>
          <p:cNvSpPr>
            <a:spLocks noGrp="1"/>
          </p:cNvSpPr>
          <p:nvPr>
            <p:ph type="body" idx="1"/>
          </p:nvPr>
        </p:nvSpPr>
        <p:spPr/>
        <p:txBody>
          <a:bodyPr>
            <a:normAutofit/>
          </a:bodyPr>
          <a:lstStyle/>
          <a:p>
            <a:pPr lvl="0">
              <a:buFont typeface="Arial" panose="020B0604020202020204" pitchFamily="34" charset="0"/>
              <a:buNone/>
            </a:pPr>
            <a:endParaRPr lang="en-US" sz="1200" b="0" i="0" u="none" strike="noStrike" kern="1200" cap="none" spc="0" baseline="0" dirty="0">
              <a:solidFill>
                <a:srgbClr val="000000"/>
              </a:solidFill>
              <a:uFillTx/>
              <a:latin typeface="Verdana" panose="020B0604030504040204" pitchFamily="34"/>
              <a:ea typeface="MS PGothic" panose="020B0600070205080204" pitchFamily="17" charset="-128"/>
              <a:cs typeface="MS PGothic" panose="020B0600070205080204" pitchFamily="17" charset="-128"/>
            </a:endParaRPr>
          </a:p>
        </p:txBody>
      </p:sp>
      <p:sp>
        <p:nvSpPr>
          <p:cNvPr id="4" name="Slide Number Placeholder 3"/>
          <p:cNvSpPr>
            <a:spLocks noGrp="1"/>
          </p:cNvSpPr>
          <p:nvPr>
            <p:ph type="sldNum" sz="quarter" idx="10"/>
          </p:nvPr>
        </p:nvSpPr>
        <p:spPr/>
        <p:txBody>
          <a:bodyPr/>
          <a:lstStyle/>
          <a:p>
            <a:pPr lvl="0"/>
            <a:fld id="{B921E3CD-2044-4F5E-A1EA-7F8D4EF5749C}" type="slidenum">
              <a:rPr lang="en-US" smtClean="0"/>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lvl="0"/>
            <a:fld id="{BB962C8B-B14F-4D97-AF65-F5344CB8AC3E}" type="datetime1">
              <a:rPr/>
            </a:fld>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20CC0AA1-86E8-461D-981D-C6D88864D8DC}" type="slidenum">
              <a:rPr/>
            </a:fld>
            <a:endParaRPr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hf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pPr lvl="0"/>
            <a:fld id="{BB962C8B-B14F-4D97-AF65-F5344CB8AC3E}" type="datetime1">
              <a:rPr/>
            </a:fld>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FA3DC60A-676A-4016-914D-B6771728C635}" type="slidenum">
              <a:rPr/>
            </a:fld>
            <a:endParaRPr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hf hdr="0" ftr="0"/>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lvl="0"/>
            <a:fld id="{BB962C8B-B14F-4D97-AF65-F5344CB8AC3E}" type="datetime1">
              <a:rPr/>
            </a:fld>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A0ED92F8-0BC3-4A96-99AA-F5BA006A811A}" type="slidenum">
              <a:rPr/>
            </a:fld>
            <a:endParaRPr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hf hdr="0" ftr="0"/>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pPr lvl="0"/>
            <a:fld id="{BB962C8B-B14F-4D97-AF65-F5344CB8AC3E}" type="datetime1">
              <a:rPr/>
            </a:fld>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803AE215-8D85-42B1-BA56-CB16314632E2}" type="slidenum">
              <a:rPr/>
            </a:fld>
            <a:endParaRPr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hf hdr="0" ftr="0"/>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pPr lvl="0"/>
            <a:fld id="{BB962C8B-B14F-4D97-AF65-F5344CB8AC3E}" type="datetime1">
              <a:rPr/>
            </a:fld>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FE411851-22B5-4D30-B6BD-BA3BD3603A9E}" type="slidenum">
              <a:rPr/>
            </a:fld>
            <a:endParaRPr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hf hdr="0" ftr="0"/>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792288" y="612775"/>
            <a:ext cx="2667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11688" y="612775"/>
            <a:ext cx="2667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pPr lvl="0"/>
            <a:fld id="{BB962C8B-B14F-4D97-AF65-F5344CB8AC3E}" type="datetime1">
              <a:rPr/>
            </a:fld>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5F996E2E-713D-4CAA-8E51-3CB796B515B9}" type="slidenum">
              <a:rPr/>
            </a:fld>
            <a:endParaRPr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hf hdr="0" ftr="0"/>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pPr lvl="0"/>
            <a:fld id="{BB962C8B-B14F-4D97-AF65-F5344CB8AC3E}" type="datetime1">
              <a:rPr/>
            </a:fld>
            <a:endParaRPr lang="en-US"/>
          </a:p>
        </p:txBody>
      </p:sp>
      <p:sp>
        <p:nvSpPr>
          <p:cNvPr id="8" name="Footer Placeholder 7"/>
          <p:cNvSpPr>
            <a:spLocks noGrp="1"/>
          </p:cNvSpPr>
          <p:nvPr>
            <p:ph type="ftr" sz="quarter" idx="11"/>
          </p:nvPr>
        </p:nvSpPr>
        <p:spPr/>
        <p:txBody>
          <a:bodyPr/>
          <a:lstStyle/>
          <a:p>
            <a:pPr lvl="0"/>
            <a:endParaRPr lang="en-US"/>
          </a:p>
        </p:txBody>
      </p:sp>
      <p:sp>
        <p:nvSpPr>
          <p:cNvPr id="9" name="Slide Number Placeholder 8"/>
          <p:cNvSpPr>
            <a:spLocks noGrp="1"/>
          </p:cNvSpPr>
          <p:nvPr>
            <p:ph type="sldNum" sz="quarter" idx="12"/>
          </p:nvPr>
        </p:nvSpPr>
        <p:spPr/>
        <p:txBody>
          <a:bodyPr/>
          <a:lstStyle/>
          <a:p>
            <a:pPr lvl="0"/>
            <a:fld id="{90A858E8-B10C-41AA-9546-5581EB1A656F}" type="slidenum">
              <a:rPr/>
            </a:fld>
            <a:endParaRPr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hf hdr="0" ftr="0"/>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lvl="0"/>
            <a:fld id="{BB962C8B-B14F-4D97-AF65-F5344CB8AC3E}" type="datetime1">
              <a:rPr/>
            </a:fld>
            <a:endParaRPr lang="en-US"/>
          </a:p>
        </p:txBody>
      </p:sp>
      <p:sp>
        <p:nvSpPr>
          <p:cNvPr id="4" name="Footer Placeholder 3"/>
          <p:cNvSpPr>
            <a:spLocks noGrp="1"/>
          </p:cNvSpPr>
          <p:nvPr>
            <p:ph type="ftr" sz="quarter" idx="11"/>
          </p:nvPr>
        </p:nvSpPr>
        <p:spPr/>
        <p:txBody>
          <a:bodyPr/>
          <a:lstStyle/>
          <a:p>
            <a:pPr lvl="0"/>
            <a:endParaRPr lang="en-US"/>
          </a:p>
        </p:txBody>
      </p:sp>
      <p:sp>
        <p:nvSpPr>
          <p:cNvPr id="5" name="Slide Number Placeholder 4"/>
          <p:cNvSpPr>
            <a:spLocks noGrp="1"/>
          </p:cNvSpPr>
          <p:nvPr>
            <p:ph type="sldNum" sz="quarter" idx="12"/>
          </p:nvPr>
        </p:nvSpPr>
        <p:spPr/>
        <p:txBody>
          <a:bodyPr/>
          <a:lstStyle/>
          <a:p>
            <a:pPr lvl="0"/>
            <a:fld id="{C92877EC-A434-4B07-965C-E8E631E490A2}" type="slidenum">
              <a:rPr/>
            </a:fld>
            <a:endParaRPr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hf hdr="0" ftr="0"/>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a:fld id="{BB962C8B-B14F-4D97-AF65-F5344CB8AC3E}" type="datetime1">
              <a:rPr/>
            </a:fld>
            <a:endParaRPr lang="en-US"/>
          </a:p>
        </p:txBody>
      </p:sp>
      <p:sp>
        <p:nvSpPr>
          <p:cNvPr id="3" name="Footer Placeholder 2"/>
          <p:cNvSpPr>
            <a:spLocks noGrp="1"/>
          </p:cNvSpPr>
          <p:nvPr>
            <p:ph type="ftr" sz="quarter" idx="11"/>
          </p:nvPr>
        </p:nvSpPr>
        <p:spPr/>
        <p:txBody>
          <a:bodyPr/>
          <a:lstStyle/>
          <a:p>
            <a:pPr lvl="0"/>
            <a:endParaRPr lang="en-US"/>
          </a:p>
        </p:txBody>
      </p:sp>
      <p:sp>
        <p:nvSpPr>
          <p:cNvPr id="4" name="Slide Number Placeholder 3"/>
          <p:cNvSpPr>
            <a:spLocks noGrp="1"/>
          </p:cNvSpPr>
          <p:nvPr>
            <p:ph type="sldNum" sz="quarter" idx="12"/>
          </p:nvPr>
        </p:nvSpPr>
        <p:spPr/>
        <p:txBody>
          <a:bodyPr/>
          <a:lstStyle/>
          <a:p>
            <a:pPr lvl="0"/>
            <a:fld id="{8BCA99C1-D9C5-4AE6-9466-D3952445F6A0}" type="slidenum">
              <a:rPr/>
            </a:fld>
            <a:endParaRPr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hf hdr="0" ftr="0"/>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pPr lvl="0"/>
            <a:fld id="{BB962C8B-B14F-4D97-AF65-F5344CB8AC3E}" type="datetime1">
              <a:rPr/>
            </a:fld>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AF9D2B51-E4A9-4401-88D8-72895E2124A3}" type="slidenum">
              <a:rPr/>
            </a:fld>
            <a:endParaRPr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hf hdr="0" ftr="0"/>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pPr lvl="0"/>
            <a:fld id="{BB962C8B-B14F-4D97-AF65-F5344CB8AC3E}" type="datetime1">
              <a:rPr/>
            </a:fld>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BE58A1E0-011D-49BD-B76E-A0CB8E51BB75}" type="slidenum">
              <a:rPr/>
            </a:fld>
            <a:endParaRPr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hf hdr="0" ftr="0"/>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pPr lvl="0"/>
            <a:fld id="{BB962C8B-B14F-4D97-AF65-F5344CB8AC3E}" type="datetime1">
              <a:rPr/>
            </a:fld>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C83A1EB1-18C2-4454-8191-539920A46886}" type="slidenum">
              <a:rPr/>
            </a:fld>
            <a:endParaRPr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hf hdr="0" ftr="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600200"/>
            <a:ext cx="2057400" cy="4525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6019800" cy="4525963"/>
          </a:xfrm>
          <a:prstGeom prst="rect">
            <a:avLst/>
          </a:prstGeo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pPr lvl="0"/>
            <a:fld id="{BB962C8B-B14F-4D97-AF65-F5344CB8AC3E}" type="datetime1">
              <a:rPr/>
            </a:fld>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2B467C70-3717-4714-83D6-A1CE207C0C25}" type="slidenum">
              <a:rPr/>
            </a:fld>
            <a:endParaRPr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hf hdr="0" ftr="0"/>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07088" y="612775"/>
            <a:ext cx="1371600" cy="4754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792288" y="612775"/>
            <a:ext cx="3962400" cy="4754563"/>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pPr lvl="0"/>
            <a:fld id="{BB962C8B-B14F-4D97-AF65-F5344CB8AC3E}" type="datetime1">
              <a:rPr/>
            </a:fld>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95934AFA-B3D5-4778-B549-F3F114CCB408}" type="slidenum">
              <a:rPr/>
            </a:fld>
            <a:endParaRPr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hf hdr="0" ftr="0"/>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showMasterSp="0">
  <p:cSld name="Title Slide">
    <p:bg>
      <p:bgPr>
        <a:solidFill>
          <a:schemeClr val="bg1"/>
        </a:solidFill>
        <a:effectLst/>
      </p:bgPr>
    </p:bg>
    <p:spTree>
      <p:nvGrpSpPr>
        <p:cNvPr id="1" name=""/>
        <p:cNvGrpSpPr/>
        <p:nvPr/>
      </p:nvGrpSpPr>
      <p:grpSpPr>
        <a:xfrm>
          <a:off x="0" y="0"/>
          <a:ext cx="0" cy="0"/>
          <a:chOff x="0" y="0"/>
          <a:chExt cx="0" cy="0"/>
        </a:xfrm>
      </p:grpSpPr>
      <p:pic>
        <p:nvPicPr>
          <p:cNvPr id="2050" name="Picture 2"/>
          <p:cNvPicPr>
            <a:picLocks noChangeAspect="1"/>
          </p:cNvPicPr>
          <p:nvPr/>
        </p:nvPicPr>
        <p:blipFill>
          <a:blip r:embed="rId2"/>
          <a:stretch>
            <a:fillRect/>
          </a:stretch>
        </p:blipFill>
        <p:spPr>
          <a:xfrm>
            <a:off x="0" y="0"/>
            <a:ext cx="9156700" cy="6858000"/>
          </a:xfrm>
          <a:prstGeom prst="rect">
            <a:avLst/>
          </a:prstGeom>
          <a:noFill/>
          <a:ln w="9525">
            <a:noFill/>
          </a:ln>
        </p:spPr>
      </p:pic>
      <p:sp>
        <p:nvSpPr>
          <p:cNvPr id="2051" name="Rectangle 3"/>
          <p:cNvSpPr>
            <a:spLocks noGrp="1" noChangeArrowheads="1"/>
          </p:cNvSpPr>
          <p:nvPr>
            <p:ph type="ctrTitle"/>
          </p:nvPr>
        </p:nvSpPr>
        <p:spPr>
          <a:xfrm>
            <a:off x="468313" y="1196975"/>
            <a:ext cx="8207375" cy="1082675"/>
          </a:xfrm>
        </p:spPr>
        <p:txBody>
          <a:bodyPr/>
          <a:lstStyle>
            <a:lvl1pPr algn="ctr">
              <a:defRPr>
                <a:solidFill>
                  <a:schemeClr val="bg1"/>
                </a:solidFill>
              </a:defRPr>
            </a:lvl1pPr>
          </a:lstStyle>
          <a:p>
            <a:pPr lvl="0"/>
            <a:r>
              <a:rPr lang="en-US" altLang="zh-CN" noProof="0" smtClean="0"/>
              <a:t>Click to edit Master title style</a:t>
            </a:r>
            <a:endParaRPr lang="en-US" altLang="zh-CN" noProof="0" smtClean="0"/>
          </a:p>
        </p:txBody>
      </p:sp>
      <p:sp>
        <p:nvSpPr>
          <p:cNvPr id="2052" name="Rectangle 4"/>
          <p:cNvSpPr>
            <a:spLocks noGrp="1" noChangeArrowheads="1"/>
          </p:cNvSpPr>
          <p:nvPr>
            <p:ph type="subTitle" idx="1"/>
          </p:nvPr>
        </p:nvSpPr>
        <p:spPr>
          <a:xfrm>
            <a:off x="469900" y="2422525"/>
            <a:ext cx="8212138" cy="1752600"/>
          </a:xfrm>
        </p:spPr>
        <p:txBody>
          <a:bodyPr/>
          <a:lstStyle>
            <a:lvl1pPr marL="0" indent="0" algn="ctr">
              <a:buFontTx/>
              <a:buNone/>
              <a:defRPr>
                <a:solidFill>
                  <a:schemeClr val="bg1"/>
                </a:solidFill>
              </a:defRPr>
            </a:lvl1pPr>
          </a:lstStyle>
          <a:p>
            <a:pPr lvl="0"/>
            <a:r>
              <a:rPr lang="en-US" altLang="zh-CN" noProof="0" smtClean="0"/>
              <a:t>Click to edit Master subtitle style</a:t>
            </a:r>
            <a:endParaRPr lang="en-US" altLang="zh-CN" noProof="0" smtClean="0"/>
          </a:p>
        </p:txBody>
      </p:sp>
      <p:sp>
        <p:nvSpPr>
          <p:cNvPr id="9" name="Rectangle 5"/>
          <p:cNvSpPr>
            <a:spLocks noGrp="1" noChangeArrowheads="1"/>
          </p:cNvSpPr>
          <p:nvPr>
            <p:ph type="dt" sz="half" idx="2"/>
          </p:nvPr>
        </p:nvSpPr>
        <p:spPr bwMode="auto">
          <a:xfrm>
            <a:off x="457200" y="6245225"/>
            <a:ext cx="21336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lvl="0"/>
            <a:fld id="{BB962C8B-B14F-4D97-AF65-F5344CB8AC3E}" type="datetime1">
              <a:rPr lang="en-US"/>
            </a:fld>
            <a:endParaRPr lang="en-US"/>
          </a:p>
        </p:txBody>
      </p:sp>
      <p:sp>
        <p:nvSpPr>
          <p:cNvPr id="10" name="Rectangle 6"/>
          <p:cNvSpPr>
            <a:spLocks noGrp="1" noChangeArrowheads="1"/>
          </p:cNvSpPr>
          <p:nvPr>
            <p:ph type="ftr" sz="quarter" idx="3"/>
          </p:nvPr>
        </p:nvSpPr>
        <p:spPr bwMode="auto">
          <a:xfrm>
            <a:off x="3124200" y="6245225"/>
            <a:ext cx="28956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lvl="0"/>
            <a:endParaRPr lang="en-US"/>
          </a:p>
        </p:txBody>
      </p:sp>
      <p:sp>
        <p:nvSpPr>
          <p:cNvPr id="11" name="Rectangle 7"/>
          <p:cNvSpPr>
            <a:spLocks noGrp="1" noChangeArrowheads="1"/>
          </p:cNvSpPr>
          <p:nvPr>
            <p:ph type="sldNum" sz="quarter" idx="4"/>
          </p:nvPr>
        </p:nvSpPr>
        <p:spPr bwMode="auto">
          <a:xfrm>
            <a:off x="6553200" y="6245225"/>
            <a:ext cx="21336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lvl="0"/>
            <a:fld id="{5DB0D4FE-9B0D-4847-9F59-E717979E43FE}" type="slidenum">
              <a:rPr/>
            </a:fld>
            <a:endParaRPr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hf hdr="0" ftr="0"/>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pPr lvl="0"/>
            <a:fld id="{BB962C8B-B14F-4D97-AF65-F5344CB8AC3E}" type="datetime1">
              <a:rPr lang="en-US"/>
            </a:fld>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B5A1B2D6-C39D-4196-88A5-8C1C2776E6E1}" type="slidenum">
              <a:rPr/>
            </a:fld>
            <a:endParaRPr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hf hdr="0" ftr="0"/>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pPr lvl="0"/>
            <a:fld id="{BB962C8B-B14F-4D97-AF65-F5344CB8AC3E}" type="datetime1">
              <a:rPr lang="en-US"/>
            </a:fld>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279AECBE-0478-473A-BF85-7519835BAB32}" type="slidenum">
              <a:rPr/>
            </a:fld>
            <a:endParaRPr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hf hdr="0" ftr="0"/>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74750"/>
            <a:ext cx="4038600" cy="49530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174750"/>
            <a:ext cx="4038600" cy="49530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pPr lvl="0"/>
            <a:fld id="{BB962C8B-B14F-4D97-AF65-F5344CB8AC3E}" type="datetime1">
              <a:rPr lang="en-US"/>
            </a:fld>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0A988118-5EFE-4544-BE99-456F534C8A36}" type="slidenum">
              <a:rPr/>
            </a:fld>
            <a:endParaRPr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hf hdr="0" ftr="0"/>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pPr lvl="0"/>
            <a:fld id="{BB962C8B-B14F-4D97-AF65-F5344CB8AC3E}" type="datetime1">
              <a:rPr lang="en-US"/>
            </a:fld>
            <a:endParaRPr lang="en-US"/>
          </a:p>
        </p:txBody>
      </p:sp>
      <p:sp>
        <p:nvSpPr>
          <p:cNvPr id="8" name="Footer Placeholder 7"/>
          <p:cNvSpPr>
            <a:spLocks noGrp="1"/>
          </p:cNvSpPr>
          <p:nvPr>
            <p:ph type="ftr" sz="quarter" idx="11"/>
          </p:nvPr>
        </p:nvSpPr>
        <p:spPr/>
        <p:txBody>
          <a:bodyPr/>
          <a:lstStyle/>
          <a:p>
            <a:pPr lvl="0"/>
            <a:endParaRPr lang="en-US"/>
          </a:p>
        </p:txBody>
      </p:sp>
      <p:sp>
        <p:nvSpPr>
          <p:cNvPr id="9" name="Slide Number Placeholder 8"/>
          <p:cNvSpPr>
            <a:spLocks noGrp="1"/>
          </p:cNvSpPr>
          <p:nvPr>
            <p:ph type="sldNum" sz="quarter" idx="12"/>
          </p:nvPr>
        </p:nvSpPr>
        <p:spPr/>
        <p:txBody>
          <a:bodyPr/>
          <a:lstStyle/>
          <a:p>
            <a:pPr lvl="0"/>
            <a:fld id="{2C75705D-A608-4DDC-9637-50BABF905BBE}" type="slidenum">
              <a:rPr/>
            </a:fld>
            <a:endParaRPr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hf hdr="0" ftr="0"/>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lvl="0"/>
            <a:fld id="{BB962C8B-B14F-4D97-AF65-F5344CB8AC3E}" type="datetime1">
              <a:rPr lang="en-US"/>
            </a:fld>
            <a:endParaRPr lang="en-US"/>
          </a:p>
        </p:txBody>
      </p:sp>
      <p:sp>
        <p:nvSpPr>
          <p:cNvPr id="4" name="Footer Placeholder 3"/>
          <p:cNvSpPr>
            <a:spLocks noGrp="1"/>
          </p:cNvSpPr>
          <p:nvPr>
            <p:ph type="ftr" sz="quarter" idx="11"/>
          </p:nvPr>
        </p:nvSpPr>
        <p:spPr/>
        <p:txBody>
          <a:bodyPr/>
          <a:lstStyle/>
          <a:p>
            <a:pPr lvl="0"/>
            <a:endParaRPr lang="en-US"/>
          </a:p>
        </p:txBody>
      </p:sp>
      <p:sp>
        <p:nvSpPr>
          <p:cNvPr id="5" name="Slide Number Placeholder 4"/>
          <p:cNvSpPr>
            <a:spLocks noGrp="1"/>
          </p:cNvSpPr>
          <p:nvPr>
            <p:ph type="sldNum" sz="quarter" idx="12"/>
          </p:nvPr>
        </p:nvSpPr>
        <p:spPr/>
        <p:txBody>
          <a:bodyPr/>
          <a:lstStyle/>
          <a:p>
            <a:pPr lvl="0"/>
            <a:fld id="{8281BA9C-8088-4D07-8566-19EF043A2710}" type="slidenum">
              <a:rPr/>
            </a:fld>
            <a:endParaRPr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hf hdr="0" ftr="0"/>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a:fld id="{BB962C8B-B14F-4D97-AF65-F5344CB8AC3E}" type="datetime1">
              <a:rPr lang="en-US"/>
            </a:fld>
            <a:endParaRPr lang="en-US"/>
          </a:p>
        </p:txBody>
      </p:sp>
      <p:sp>
        <p:nvSpPr>
          <p:cNvPr id="3" name="Footer Placeholder 2"/>
          <p:cNvSpPr>
            <a:spLocks noGrp="1"/>
          </p:cNvSpPr>
          <p:nvPr>
            <p:ph type="ftr" sz="quarter" idx="11"/>
          </p:nvPr>
        </p:nvSpPr>
        <p:spPr/>
        <p:txBody>
          <a:bodyPr/>
          <a:lstStyle/>
          <a:p>
            <a:pPr lvl="0"/>
            <a:endParaRPr lang="en-US"/>
          </a:p>
        </p:txBody>
      </p:sp>
      <p:sp>
        <p:nvSpPr>
          <p:cNvPr id="4" name="Slide Number Placeholder 3"/>
          <p:cNvSpPr>
            <a:spLocks noGrp="1"/>
          </p:cNvSpPr>
          <p:nvPr>
            <p:ph type="sldNum" sz="quarter" idx="12"/>
          </p:nvPr>
        </p:nvSpPr>
        <p:spPr/>
        <p:txBody>
          <a:bodyPr/>
          <a:lstStyle/>
          <a:p>
            <a:pPr lvl="0"/>
            <a:fld id="{A38756CD-4B38-4CB9-87B6-9CF96B38FAD0}" type="slidenum">
              <a:rPr/>
            </a:fld>
            <a:endParaRPr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hf hdr="0" ftr="0"/>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pPr lvl="0"/>
            <a:fld id="{BB962C8B-B14F-4D97-AF65-F5344CB8AC3E}" type="datetime1">
              <a:rPr lang="en-US"/>
            </a:fld>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2D9F07C8-D5D2-42C5-B70F-A257DFCB45F2}" type="slidenum">
              <a:rPr/>
            </a:fld>
            <a:endParaRPr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hf hdr="0" ftr="0"/>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ct val="20000"/>
              </a:spcBef>
              <a:spcAft>
                <a:spcPct val="0"/>
              </a:spcAft>
              <a:buClrTx/>
              <a:buSzTx/>
              <a:buFontTx/>
              <a:buNone/>
              <a:defRPr/>
            </a:pPr>
            <a:endParaRPr kumimoji="0" lang="en-US" sz="32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pPr lvl="0"/>
            <a:fld id="{BB962C8B-B14F-4D97-AF65-F5344CB8AC3E}" type="datetime1">
              <a:rPr lang="en-US"/>
            </a:fld>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22ED0D00-4E4D-4D33-9E8F-14045FEE6E0F}" type="slidenum">
              <a:rPr/>
            </a:fld>
            <a:endParaRPr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hf hdr="0" ftr="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lvl="0"/>
            <a:fld id="{BB962C8B-B14F-4D97-AF65-F5344CB8AC3E}" type="datetime1">
              <a:rPr/>
            </a:fld>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CD749F4A-2791-4251-9C21-762CEDF06921}" type="slidenum">
              <a:rPr/>
            </a:fld>
            <a:endParaRPr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hf hdr="0" ftr="0"/>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pPr lvl="0"/>
            <a:fld id="{BB962C8B-B14F-4D97-AF65-F5344CB8AC3E}" type="datetime1">
              <a:rPr lang="en-US"/>
            </a:fld>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EDB86C5C-0596-4673-B77E-E8C12ABCAF19}" type="slidenum">
              <a:rPr/>
            </a:fld>
            <a:endParaRPr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hf hdr="0" ftr="0"/>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90500"/>
            <a:ext cx="2057400" cy="59372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90500"/>
            <a:ext cx="6019800" cy="5937250"/>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pPr lvl="0"/>
            <a:fld id="{BB962C8B-B14F-4D97-AF65-F5344CB8AC3E}" type="datetime1">
              <a:rPr lang="en-US"/>
            </a:fld>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88EEBE83-8A26-40E7-B9A7-B42E6F68373A}" type="slidenum">
              <a:rPr/>
            </a:fld>
            <a:endParaRPr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hf hdr="0" ftr="0"/>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DE934FF-F4E1-47C5-9CA5-30A81DDE2BE4}" type="datetime1">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par>
    </p:tnLst>
  </p:timing>
  <p:hf hdr="0" ftr="0"/>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522000" y="1153054"/>
            <a:ext cx="8100000" cy="594000"/>
          </a:xfrm>
        </p:spPr>
        <p:txBody>
          <a:bodyPr wrap="square" lIns="0" tIns="0" rIns="0" bIns="0">
            <a:normAutofit/>
          </a:bodyPr>
          <a:lstStyle>
            <a:lvl1pPr algn="l" fontAlgn="base">
              <a:defRPr sz="2400">
                <a:solidFill>
                  <a:schemeClr val="tx1">
                    <a:lumMod val="85000"/>
                    <a:lumOff val="15000"/>
                  </a:schemeClr>
                </a:solidFill>
                <a:latin typeface="+mj-lt"/>
              </a:defRPr>
            </a:lvl1pPr>
          </a:lstStyle>
          <a:p>
            <a:r>
              <a:rPr lang="en-US"/>
              <a:t>Click to add title</a:t>
            </a:r>
            <a:endParaRPr lang="en-US"/>
          </a:p>
        </p:txBody>
      </p:sp>
      <p:sp>
        <p:nvSpPr>
          <p:cNvPr id="3" name="日期占位符 2"/>
          <p:cNvSpPr>
            <a:spLocks noGrp="1"/>
          </p:cNvSpPr>
          <p:nvPr>
            <p:ph type="dt" sz="half" idx="10"/>
            <p:custDataLst>
              <p:tags r:id="rId3"/>
            </p:custDataLst>
          </p:nvPr>
        </p:nvSpPr>
        <p:spPr/>
        <p:txBody>
          <a:bodyPr wrap="square">
            <a:normAutofit/>
          </a:bodyPr>
          <a:lstStyle>
            <a:lvl1pPr>
              <a:defRPr>
                <a:latin typeface="Arial" panose="020B0604020202020204" pitchFamily="34" charset="0"/>
                <a:sym typeface="Arial" panose="020B0604020202020204" pitchFamily="34" charset="0"/>
              </a:defRPr>
            </a:lvl1pPr>
          </a:lstStyle>
          <a:p>
            <a:fld id="{BB962C8B-B14F-4D97-AF65-F5344CB8AC3E}" type="datetime1">
              <a:rPr lang="en-US"/>
            </a:fld>
            <a:endParaRPr lang="en-US"/>
          </a:p>
        </p:txBody>
      </p:sp>
      <p:sp>
        <p:nvSpPr>
          <p:cNvPr id="4" name="页脚占位符 3"/>
          <p:cNvSpPr>
            <a:spLocks noGrp="1"/>
          </p:cNvSpPr>
          <p:nvPr>
            <p:ph type="ftr" sz="quarter" idx="11"/>
            <p:custDataLst>
              <p:tags r:id="rId4"/>
            </p:custDataLst>
          </p:nvPr>
        </p:nvSpPr>
        <p:spPr/>
        <p:txBody>
          <a:bodyPr/>
          <a:lstStyle>
            <a:lvl1pPr>
              <a:defRPr>
                <a:latin typeface="Arial" panose="020B0604020202020204" pitchFamily="34" charset="0"/>
                <a:sym typeface="Arial" panose="020B0604020202020204" pitchFamily="34" charset="0"/>
              </a:defRPr>
            </a:lvl1pPr>
          </a:lstStyle>
          <a:p>
            <a:endParaRPr lang="en-US" dirty="0"/>
          </a:p>
        </p:txBody>
      </p:sp>
      <p:sp>
        <p:nvSpPr>
          <p:cNvPr id="5" name="灯片编号占位符 4"/>
          <p:cNvSpPr>
            <a:spLocks noGrp="1"/>
          </p:cNvSpPr>
          <p:nvPr>
            <p:ph type="sldNum" sz="quarter" idx="12"/>
            <p:custDataLst>
              <p:tags r:id="rId5"/>
            </p:custDataLst>
          </p:nvPr>
        </p:nvSpPr>
        <p:spPr/>
        <p:txBody>
          <a:bodyPr wrap="square">
            <a:normAutofit/>
          </a:bodyPr>
          <a:lstStyle>
            <a:lvl1pPr>
              <a:defRPr>
                <a:latin typeface="Arial" panose="020B0604020202020204" pitchFamily="34" charset="0"/>
                <a:sym typeface="Arial" panose="020B0604020202020204" pitchFamily="34" charset="0"/>
              </a:defRPr>
            </a:lvl1pPr>
          </a:lstStyle>
          <a:p>
            <a:fld id="{49AE70B2-8BF9-45C0-BB95-33D1B9D3A854}" type="slidenum">
              <a:rPr lang="en-US" smtClean="0"/>
            </a:fld>
            <a:endParaRPr lang="en-US"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hf hdr="0" ftr="0"/>
</p:sldLayout>
</file>

<file path=ppt/slideLayouts/slideLayout124.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pPr lvl="0"/>
            <a:fld id="{BB962C8B-B14F-4D97-AF65-F5344CB8AC3E}" type="datetime1">
              <a:rPr lang="en-US"/>
            </a:fld>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E7C667BA-ACA3-480B-A156-9343910592A8}" type="slidenum">
              <a:rPr/>
            </a:fld>
            <a:endParaRPr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hf hdr="0" ftr="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pPr lvl="0"/>
            <a:fld id="{BB962C8B-B14F-4D97-AF65-F5344CB8AC3E}" type="datetime1">
              <a:rPr/>
            </a:fld>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FA5065EB-0831-41A7-9C1D-619CB73ABFDA}" type="slidenum">
              <a:rPr/>
            </a:fld>
            <a:endParaRPr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hf hdr="0" ftr="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pPr lvl="0"/>
            <a:fld id="{BB962C8B-B14F-4D97-AF65-F5344CB8AC3E}" type="datetime1">
              <a:rPr/>
            </a:fld>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A87C2240-B855-46D8-BC42-A2222CBCAF00}" type="slidenum">
              <a:rPr/>
            </a:fld>
            <a:endParaRPr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hf hdr="0" ftr="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pPr lvl="0"/>
            <a:fld id="{BB962C8B-B14F-4D97-AF65-F5344CB8AC3E}" type="datetime1">
              <a:rPr/>
            </a:fld>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D8D63CB1-66EF-4E91-ADF4-9D71206F0A0B}" type="slidenum">
              <a:rPr/>
            </a:fld>
            <a:endParaRPr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hf hdr="0" ftr="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pPr lvl="0"/>
            <a:fld id="{BB962C8B-B14F-4D97-AF65-F5344CB8AC3E}" type="datetime1">
              <a:rPr/>
            </a:fld>
            <a:endParaRPr lang="en-US"/>
          </a:p>
        </p:txBody>
      </p:sp>
      <p:sp>
        <p:nvSpPr>
          <p:cNvPr id="8" name="Footer Placeholder 7"/>
          <p:cNvSpPr>
            <a:spLocks noGrp="1"/>
          </p:cNvSpPr>
          <p:nvPr>
            <p:ph type="ftr" sz="quarter" idx="11"/>
          </p:nvPr>
        </p:nvSpPr>
        <p:spPr/>
        <p:txBody>
          <a:bodyPr/>
          <a:lstStyle/>
          <a:p>
            <a:pPr lvl="0"/>
            <a:endParaRPr lang="en-US"/>
          </a:p>
        </p:txBody>
      </p:sp>
      <p:sp>
        <p:nvSpPr>
          <p:cNvPr id="9" name="Slide Number Placeholder 8"/>
          <p:cNvSpPr>
            <a:spLocks noGrp="1"/>
          </p:cNvSpPr>
          <p:nvPr>
            <p:ph type="sldNum" sz="quarter" idx="12"/>
          </p:nvPr>
        </p:nvSpPr>
        <p:spPr/>
        <p:txBody>
          <a:bodyPr/>
          <a:lstStyle/>
          <a:p>
            <a:pPr lvl="0"/>
            <a:fld id="{AB78B262-6BBE-4FB1-8039-107D979978A4}" type="slidenum">
              <a:rPr/>
            </a:fld>
            <a:endParaRPr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hf hdr="0" ftr="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lvl="0"/>
            <a:fld id="{BB962C8B-B14F-4D97-AF65-F5344CB8AC3E}" type="datetime1">
              <a:rPr/>
            </a:fld>
            <a:endParaRPr lang="en-US"/>
          </a:p>
        </p:txBody>
      </p:sp>
      <p:sp>
        <p:nvSpPr>
          <p:cNvPr id="4" name="Footer Placeholder 3"/>
          <p:cNvSpPr>
            <a:spLocks noGrp="1"/>
          </p:cNvSpPr>
          <p:nvPr>
            <p:ph type="ftr" sz="quarter" idx="11"/>
          </p:nvPr>
        </p:nvSpPr>
        <p:spPr/>
        <p:txBody>
          <a:bodyPr/>
          <a:lstStyle/>
          <a:p>
            <a:pPr lvl="0"/>
            <a:endParaRPr lang="en-US"/>
          </a:p>
        </p:txBody>
      </p:sp>
      <p:sp>
        <p:nvSpPr>
          <p:cNvPr id="5" name="Slide Number Placeholder 4"/>
          <p:cNvSpPr>
            <a:spLocks noGrp="1"/>
          </p:cNvSpPr>
          <p:nvPr>
            <p:ph type="sldNum" sz="quarter" idx="12"/>
          </p:nvPr>
        </p:nvSpPr>
        <p:spPr/>
        <p:txBody>
          <a:bodyPr/>
          <a:lstStyle/>
          <a:p>
            <a:pPr lvl="0"/>
            <a:fld id="{45729A44-537F-4A47-9239-713CA2864D44}" type="slidenum">
              <a:rPr/>
            </a:fld>
            <a:endParaRPr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hf hdr="0" ftr="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a:fld id="{BB962C8B-B14F-4D97-AF65-F5344CB8AC3E}" type="datetime1">
              <a:rPr/>
            </a:fld>
            <a:endParaRPr lang="en-US"/>
          </a:p>
        </p:txBody>
      </p:sp>
      <p:sp>
        <p:nvSpPr>
          <p:cNvPr id="3" name="Footer Placeholder 2"/>
          <p:cNvSpPr>
            <a:spLocks noGrp="1"/>
          </p:cNvSpPr>
          <p:nvPr>
            <p:ph type="ftr" sz="quarter" idx="11"/>
          </p:nvPr>
        </p:nvSpPr>
        <p:spPr/>
        <p:txBody>
          <a:bodyPr/>
          <a:lstStyle/>
          <a:p>
            <a:pPr lvl="0"/>
            <a:endParaRPr lang="en-US"/>
          </a:p>
        </p:txBody>
      </p:sp>
      <p:sp>
        <p:nvSpPr>
          <p:cNvPr id="4" name="Slide Number Placeholder 3"/>
          <p:cNvSpPr>
            <a:spLocks noGrp="1"/>
          </p:cNvSpPr>
          <p:nvPr>
            <p:ph type="sldNum" sz="quarter" idx="12"/>
          </p:nvPr>
        </p:nvSpPr>
        <p:spPr/>
        <p:txBody>
          <a:bodyPr/>
          <a:lstStyle/>
          <a:p>
            <a:pPr lvl="0"/>
            <a:fld id="{42CBCB84-19CF-4F38-9619-B80430F1DE58}" type="slidenum">
              <a:rPr/>
            </a:fld>
            <a:endParaRPr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hf hdr="0" ftr="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pPr lvl="0"/>
            <a:fld id="{BB962C8B-B14F-4D97-AF65-F5344CB8AC3E}" type="datetime1">
              <a:rPr/>
            </a:fld>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031890A3-C5C6-463B-9E0D-54030E814406}" type="slidenum">
              <a:rPr/>
            </a:fld>
            <a:endParaRPr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hf hdr="0" ftr="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pPr lvl="0"/>
            <a:fld id="{BB962C8B-B14F-4D97-AF65-F5344CB8AC3E}" type="datetime1">
              <a:rPr/>
            </a:fld>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AA70416D-60EA-48E2-AE70-D6F42299FEF0}" type="slidenum">
              <a:rPr/>
            </a:fld>
            <a:endParaRPr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hf hdr="0" ftr="0"/>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pPr lvl="0"/>
            <a:fld id="{BB962C8B-B14F-4D97-AF65-F5344CB8AC3E}" type="datetime1">
              <a:rPr/>
            </a:fld>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1222FB3E-9BA3-4E73-ACF5-C8EAA0583F98}" type="slidenum">
              <a:rPr/>
            </a:fld>
            <a:endParaRPr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hf hdr="0" ftr="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pPr lvl="0"/>
            <a:fld id="{BB962C8B-B14F-4D97-AF65-F5344CB8AC3E}" type="datetime1">
              <a:rPr/>
            </a:fld>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C0C7DC97-943F-4936-9948-CE365BB36593}" type="slidenum">
              <a:rPr/>
            </a:fld>
            <a:endParaRPr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hf hdr="0" ftr="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pPr lvl="0"/>
            <a:fld id="{BB962C8B-B14F-4D97-AF65-F5344CB8AC3E}" type="datetime1">
              <a:rPr/>
            </a:fld>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53BD7124-268E-48D5-A3F1-3BE2F54065E7}" type="slidenum">
              <a:rPr/>
            </a:fld>
            <a:endParaRPr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hf hdr="0" ftr="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lvl="0"/>
            <a:fld id="{BB962C8B-B14F-4D97-AF65-F5344CB8AC3E}" type="datetime1">
              <a:rPr/>
            </a:fld>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C659E3D1-315F-493A-BD86-5DBC8E8EAE52}" type="slidenum">
              <a:rPr/>
            </a:fld>
            <a:endParaRPr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hf hdr="0" ftr="0"/>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pPr lvl="0"/>
            <a:fld id="{BB962C8B-B14F-4D97-AF65-F5344CB8AC3E}" type="datetime1">
              <a:rPr/>
            </a:fld>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5F350078-46D3-46D8-92DD-25BB4478CE72}" type="slidenum">
              <a:rPr/>
            </a:fld>
            <a:endParaRPr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hf hdr="0" ftr="0"/>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pPr lvl="0"/>
            <a:fld id="{BB962C8B-B14F-4D97-AF65-F5344CB8AC3E}" type="datetime1">
              <a:rPr/>
            </a:fld>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FB5BB9D4-7F59-4390-983B-DE3E324924F5}" type="slidenum">
              <a:rPr/>
            </a:fld>
            <a:endParaRPr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hf hdr="0" ftr="0"/>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74638"/>
            <a:ext cx="2933700" cy="5851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3543300" y="274638"/>
            <a:ext cx="2933700" cy="5851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pPr lvl="0"/>
            <a:fld id="{BB962C8B-B14F-4D97-AF65-F5344CB8AC3E}" type="datetime1">
              <a:rPr/>
            </a:fld>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4FB9FCC2-3017-40BA-AAE0-1F89309FA700}" type="slidenum">
              <a:rPr/>
            </a:fld>
            <a:endParaRPr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hf hdr="0" ftr="0"/>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pPr lvl="0"/>
            <a:fld id="{BB962C8B-B14F-4D97-AF65-F5344CB8AC3E}" type="datetime1">
              <a:rPr/>
            </a:fld>
            <a:endParaRPr lang="en-US"/>
          </a:p>
        </p:txBody>
      </p:sp>
      <p:sp>
        <p:nvSpPr>
          <p:cNvPr id="8" name="Footer Placeholder 7"/>
          <p:cNvSpPr>
            <a:spLocks noGrp="1"/>
          </p:cNvSpPr>
          <p:nvPr>
            <p:ph type="ftr" sz="quarter" idx="11"/>
          </p:nvPr>
        </p:nvSpPr>
        <p:spPr/>
        <p:txBody>
          <a:bodyPr/>
          <a:lstStyle/>
          <a:p>
            <a:pPr lvl="0"/>
            <a:endParaRPr lang="en-US"/>
          </a:p>
        </p:txBody>
      </p:sp>
      <p:sp>
        <p:nvSpPr>
          <p:cNvPr id="9" name="Slide Number Placeholder 8"/>
          <p:cNvSpPr>
            <a:spLocks noGrp="1"/>
          </p:cNvSpPr>
          <p:nvPr>
            <p:ph type="sldNum" sz="quarter" idx="12"/>
          </p:nvPr>
        </p:nvSpPr>
        <p:spPr/>
        <p:txBody>
          <a:bodyPr/>
          <a:lstStyle/>
          <a:p>
            <a:pPr lvl="0"/>
            <a:fld id="{AE0B8272-96B0-42D6-A556-1FF31806222B}" type="slidenum">
              <a:rPr/>
            </a:fld>
            <a:endParaRPr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hf hdr="0" ftr="0"/>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lvl="0"/>
            <a:fld id="{BB962C8B-B14F-4D97-AF65-F5344CB8AC3E}" type="datetime1">
              <a:rPr/>
            </a:fld>
            <a:endParaRPr lang="en-US"/>
          </a:p>
        </p:txBody>
      </p:sp>
      <p:sp>
        <p:nvSpPr>
          <p:cNvPr id="4" name="Footer Placeholder 3"/>
          <p:cNvSpPr>
            <a:spLocks noGrp="1"/>
          </p:cNvSpPr>
          <p:nvPr>
            <p:ph type="ftr" sz="quarter" idx="11"/>
          </p:nvPr>
        </p:nvSpPr>
        <p:spPr/>
        <p:txBody>
          <a:bodyPr/>
          <a:lstStyle/>
          <a:p>
            <a:pPr lvl="0"/>
            <a:endParaRPr lang="en-US"/>
          </a:p>
        </p:txBody>
      </p:sp>
      <p:sp>
        <p:nvSpPr>
          <p:cNvPr id="5" name="Slide Number Placeholder 4"/>
          <p:cNvSpPr>
            <a:spLocks noGrp="1"/>
          </p:cNvSpPr>
          <p:nvPr>
            <p:ph type="sldNum" sz="quarter" idx="12"/>
          </p:nvPr>
        </p:nvSpPr>
        <p:spPr/>
        <p:txBody>
          <a:bodyPr/>
          <a:lstStyle/>
          <a:p>
            <a:pPr lvl="0"/>
            <a:fld id="{CA32D7AD-B762-413E-A371-36FB4611C53A}" type="slidenum">
              <a:rPr/>
            </a:fld>
            <a:endParaRPr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hf hdr="0" ftr="0"/>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a:fld id="{BB962C8B-B14F-4D97-AF65-F5344CB8AC3E}" type="datetime1">
              <a:rPr/>
            </a:fld>
            <a:endParaRPr lang="en-US"/>
          </a:p>
        </p:txBody>
      </p:sp>
      <p:sp>
        <p:nvSpPr>
          <p:cNvPr id="3" name="Footer Placeholder 2"/>
          <p:cNvSpPr>
            <a:spLocks noGrp="1"/>
          </p:cNvSpPr>
          <p:nvPr>
            <p:ph type="ftr" sz="quarter" idx="11"/>
          </p:nvPr>
        </p:nvSpPr>
        <p:spPr/>
        <p:txBody>
          <a:bodyPr/>
          <a:lstStyle/>
          <a:p>
            <a:pPr lvl="0"/>
            <a:endParaRPr lang="en-US"/>
          </a:p>
        </p:txBody>
      </p:sp>
      <p:sp>
        <p:nvSpPr>
          <p:cNvPr id="4" name="Slide Number Placeholder 3"/>
          <p:cNvSpPr>
            <a:spLocks noGrp="1"/>
          </p:cNvSpPr>
          <p:nvPr>
            <p:ph type="sldNum" sz="quarter" idx="12"/>
          </p:nvPr>
        </p:nvSpPr>
        <p:spPr/>
        <p:txBody>
          <a:bodyPr/>
          <a:lstStyle/>
          <a:p>
            <a:pPr lvl="0"/>
            <a:fld id="{ECCBBE9E-57D4-4711-8795-1809095B98EA}" type="slidenum">
              <a:rPr/>
            </a:fld>
            <a:endParaRPr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hf hdr="0" ftr="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pPr lvl="0"/>
            <a:fld id="{BB962C8B-B14F-4D97-AF65-F5344CB8AC3E}" type="datetime1">
              <a:rPr/>
            </a:fld>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20DAC05C-DDE8-41BD-A736-32A665734ECA}" type="slidenum">
              <a:rPr/>
            </a:fld>
            <a:endParaRPr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hf hdr="0" ftr="0"/>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pPr lvl="0"/>
            <a:fld id="{BB962C8B-B14F-4D97-AF65-F5344CB8AC3E}" type="datetime1">
              <a:rPr/>
            </a:fld>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890F85C1-F9BF-46E3-AF7D-FF1748BBEFBB}" type="slidenum">
              <a:rPr/>
            </a:fld>
            <a:endParaRPr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hf hdr="0" ftr="0"/>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pPr lvl="0"/>
            <a:fld id="{BB962C8B-B14F-4D97-AF65-F5344CB8AC3E}" type="datetime1">
              <a:rPr/>
            </a:fld>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20F09D17-F3AC-4A31-821A-6411B0E8A95B}" type="slidenum">
              <a:rPr/>
            </a:fld>
            <a:endParaRPr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hf hdr="0" ftr="0"/>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pPr lvl="0"/>
            <a:fld id="{BB962C8B-B14F-4D97-AF65-F5344CB8AC3E}" type="datetime1">
              <a:rPr/>
            </a:fld>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63DB8DD3-B9FC-4BBE-9202-E31DB82B53A6}" type="slidenum">
              <a:rPr/>
            </a:fld>
            <a:endParaRPr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hf hdr="0" ftr="0"/>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pPr lvl="0"/>
            <a:fld id="{BB962C8B-B14F-4D97-AF65-F5344CB8AC3E}" type="datetime1">
              <a:rPr/>
            </a:fld>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7F8DE206-E478-430B-BFD4-59816B94D987}" type="slidenum">
              <a:rPr/>
            </a:fld>
            <a:endParaRPr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hf hdr="0" ftr="0"/>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lvl="0"/>
            <a:fld id="{BB962C8B-B14F-4D97-AF65-F5344CB8AC3E}" type="datetime1">
              <a:rPr/>
            </a:fld>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4E1C7565-9052-42E3-96F4-312721B5B950}" type="slidenum">
              <a:rPr/>
            </a:fld>
            <a:endParaRPr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hf hdr="0" ftr="0"/>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pPr lvl="0"/>
            <a:fld id="{BB962C8B-B14F-4D97-AF65-F5344CB8AC3E}" type="datetime1">
              <a:rPr/>
            </a:fld>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5C1B52B5-D45C-4C44-99EF-B373F9E00624}" type="slidenum">
              <a:rPr/>
            </a:fld>
            <a:endParaRPr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hf hdr="0" ftr="0"/>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pPr lvl="0"/>
            <a:fld id="{BB962C8B-B14F-4D97-AF65-F5344CB8AC3E}" type="datetime1">
              <a:rPr/>
            </a:fld>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615053C2-5980-47DB-A8B7-648D829B2361}" type="slidenum">
              <a:rPr/>
            </a:fld>
            <a:endParaRPr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hf hdr="0" ftr="0"/>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22313" y="2906713"/>
            <a:ext cx="3810000" cy="15001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84713" y="2906713"/>
            <a:ext cx="3810000" cy="15001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pPr lvl="0"/>
            <a:fld id="{BB962C8B-B14F-4D97-AF65-F5344CB8AC3E}" type="datetime1">
              <a:rPr/>
            </a:fld>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1115E76D-1048-472E-9A9A-9B1BB7DEB13B}" type="slidenum">
              <a:rPr/>
            </a:fld>
            <a:endParaRPr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hf hdr="0" ftr="0"/>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pPr lvl="0"/>
            <a:fld id="{BB962C8B-B14F-4D97-AF65-F5344CB8AC3E}" type="datetime1">
              <a:rPr/>
            </a:fld>
            <a:endParaRPr lang="en-US"/>
          </a:p>
        </p:txBody>
      </p:sp>
      <p:sp>
        <p:nvSpPr>
          <p:cNvPr id="8" name="Footer Placeholder 7"/>
          <p:cNvSpPr>
            <a:spLocks noGrp="1"/>
          </p:cNvSpPr>
          <p:nvPr>
            <p:ph type="ftr" sz="quarter" idx="11"/>
          </p:nvPr>
        </p:nvSpPr>
        <p:spPr/>
        <p:txBody>
          <a:bodyPr/>
          <a:lstStyle/>
          <a:p>
            <a:pPr lvl="0"/>
            <a:endParaRPr lang="en-US"/>
          </a:p>
        </p:txBody>
      </p:sp>
      <p:sp>
        <p:nvSpPr>
          <p:cNvPr id="9" name="Slide Number Placeholder 8"/>
          <p:cNvSpPr>
            <a:spLocks noGrp="1"/>
          </p:cNvSpPr>
          <p:nvPr>
            <p:ph type="sldNum" sz="quarter" idx="12"/>
          </p:nvPr>
        </p:nvSpPr>
        <p:spPr/>
        <p:txBody>
          <a:bodyPr/>
          <a:lstStyle/>
          <a:p>
            <a:pPr lvl="0"/>
            <a:fld id="{928F2853-F658-4E06-BC6E-B3E8D8F797E4}" type="slidenum">
              <a:rPr/>
            </a:fld>
            <a:endParaRPr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hf hdr="0" ftr="0"/>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lvl="0"/>
            <a:fld id="{BB962C8B-B14F-4D97-AF65-F5344CB8AC3E}" type="datetime1">
              <a:rPr/>
            </a:fld>
            <a:endParaRPr lang="en-US"/>
          </a:p>
        </p:txBody>
      </p:sp>
      <p:sp>
        <p:nvSpPr>
          <p:cNvPr id="4" name="Footer Placeholder 3"/>
          <p:cNvSpPr>
            <a:spLocks noGrp="1"/>
          </p:cNvSpPr>
          <p:nvPr>
            <p:ph type="ftr" sz="quarter" idx="11"/>
          </p:nvPr>
        </p:nvSpPr>
        <p:spPr/>
        <p:txBody>
          <a:bodyPr/>
          <a:lstStyle/>
          <a:p>
            <a:pPr lvl="0"/>
            <a:endParaRPr lang="en-US"/>
          </a:p>
        </p:txBody>
      </p:sp>
      <p:sp>
        <p:nvSpPr>
          <p:cNvPr id="5" name="Slide Number Placeholder 4"/>
          <p:cNvSpPr>
            <a:spLocks noGrp="1"/>
          </p:cNvSpPr>
          <p:nvPr>
            <p:ph type="sldNum" sz="quarter" idx="12"/>
          </p:nvPr>
        </p:nvSpPr>
        <p:spPr/>
        <p:txBody>
          <a:bodyPr/>
          <a:lstStyle/>
          <a:p>
            <a:pPr lvl="0"/>
            <a:fld id="{2B39FFAD-85ED-48FC-A049-39DE1072ED5B}" type="slidenum">
              <a:rPr/>
            </a:fld>
            <a:endParaRPr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hf hdr="0" ft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pPr lvl="0"/>
            <a:fld id="{BB962C8B-B14F-4D97-AF65-F5344CB8AC3E}" type="datetime1">
              <a:rPr/>
            </a:fld>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102705B5-6BBC-4F2F-AC87-C357CAF2EBEE}" type="slidenum">
              <a:rPr/>
            </a:fld>
            <a:endParaRPr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hf hdr="0" ftr="0"/>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a:fld id="{BB962C8B-B14F-4D97-AF65-F5344CB8AC3E}" type="datetime1">
              <a:rPr/>
            </a:fld>
            <a:endParaRPr lang="en-US"/>
          </a:p>
        </p:txBody>
      </p:sp>
      <p:sp>
        <p:nvSpPr>
          <p:cNvPr id="3" name="Footer Placeholder 2"/>
          <p:cNvSpPr>
            <a:spLocks noGrp="1"/>
          </p:cNvSpPr>
          <p:nvPr>
            <p:ph type="ftr" sz="quarter" idx="11"/>
          </p:nvPr>
        </p:nvSpPr>
        <p:spPr/>
        <p:txBody>
          <a:bodyPr/>
          <a:lstStyle/>
          <a:p>
            <a:pPr lvl="0"/>
            <a:endParaRPr lang="en-US"/>
          </a:p>
        </p:txBody>
      </p:sp>
      <p:sp>
        <p:nvSpPr>
          <p:cNvPr id="4" name="Slide Number Placeholder 3"/>
          <p:cNvSpPr>
            <a:spLocks noGrp="1"/>
          </p:cNvSpPr>
          <p:nvPr>
            <p:ph type="sldNum" sz="quarter" idx="12"/>
          </p:nvPr>
        </p:nvSpPr>
        <p:spPr/>
        <p:txBody>
          <a:bodyPr/>
          <a:lstStyle/>
          <a:p>
            <a:pPr lvl="0"/>
            <a:fld id="{1D1FD648-7886-4C3B-9263-9D45DDF4E4E3}" type="slidenum">
              <a:rPr/>
            </a:fld>
            <a:endParaRPr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hf hdr="0" ftr="0"/>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pPr lvl="0"/>
            <a:fld id="{BB962C8B-B14F-4D97-AF65-F5344CB8AC3E}" type="datetime1">
              <a:rPr/>
            </a:fld>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61B63269-0991-4947-A168-1642D7501D50}" type="slidenum">
              <a:rPr/>
            </a:fld>
            <a:endParaRPr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hf hdr="0" ftr="0"/>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pPr lvl="0"/>
            <a:fld id="{BB962C8B-B14F-4D97-AF65-F5344CB8AC3E}" type="datetime1">
              <a:rPr/>
            </a:fld>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09E3561B-1C35-4F4E-BAD8-05F8C2AD79D4}" type="slidenum">
              <a:rPr/>
            </a:fld>
            <a:endParaRPr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hf hdr="0" ftr="0"/>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pPr lvl="0"/>
            <a:fld id="{BB962C8B-B14F-4D97-AF65-F5344CB8AC3E}" type="datetime1">
              <a:rPr/>
            </a:fld>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CCEE1805-2C28-4664-BDCC-4FBECF2EF2AF}" type="slidenum">
              <a:rPr/>
            </a:fld>
            <a:endParaRPr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hf hdr="0" ftr="0"/>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1613" y="2906713"/>
            <a:ext cx="1943100" cy="28622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22313" y="2906713"/>
            <a:ext cx="5676900" cy="2862262"/>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pPr lvl="0"/>
            <a:fld id="{BB962C8B-B14F-4D97-AF65-F5344CB8AC3E}" type="datetime1">
              <a:rPr/>
            </a:fld>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F911B79C-75DF-4248-ACE7-23F56CD2D9DA}" type="slidenum">
              <a:rPr/>
            </a:fld>
            <a:endParaRPr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hf hdr="0" ftr="0"/>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lvl="0"/>
            <a:fld id="{BB962C8B-B14F-4D97-AF65-F5344CB8AC3E}" type="datetime1">
              <a:rPr/>
            </a:fld>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4CE5A076-7ACD-44E4-AAD9-07274BCD54B4}" type="slidenum">
              <a:rPr/>
            </a:fld>
            <a:endParaRPr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hf hdr="0" ftr="0"/>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pPr lvl="0"/>
            <a:fld id="{BB962C8B-B14F-4D97-AF65-F5344CB8AC3E}" type="datetime1">
              <a:rPr/>
            </a:fld>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5ACE3F68-4EB3-4ECF-8EB5-C35AACAEA434}" type="slidenum">
              <a:rPr/>
            </a:fld>
            <a:endParaRPr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hf hdr="0" ftr="0"/>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pPr lvl="0"/>
            <a:fld id="{BB962C8B-B14F-4D97-AF65-F5344CB8AC3E}" type="datetime1">
              <a:rPr/>
            </a:fld>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D6346D75-A8CA-43FF-BF33-A35A2776A1B1}" type="slidenum">
              <a:rPr/>
            </a:fld>
            <a:endParaRPr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hf hdr="0" ftr="0"/>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1943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2552700" y="1600200"/>
            <a:ext cx="1943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pPr lvl="0"/>
            <a:fld id="{BB962C8B-B14F-4D97-AF65-F5344CB8AC3E}" type="datetime1">
              <a:rPr/>
            </a:fld>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B2E44DA8-41EF-433F-8F62-9EBAEED7480C}" type="slidenum">
              <a:rPr/>
            </a:fld>
            <a:endParaRPr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hf hdr="0" ftr="0"/>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pPr lvl="0"/>
            <a:fld id="{BB962C8B-B14F-4D97-AF65-F5344CB8AC3E}" type="datetime1">
              <a:rPr/>
            </a:fld>
            <a:endParaRPr lang="en-US"/>
          </a:p>
        </p:txBody>
      </p:sp>
      <p:sp>
        <p:nvSpPr>
          <p:cNvPr id="8" name="Footer Placeholder 7"/>
          <p:cNvSpPr>
            <a:spLocks noGrp="1"/>
          </p:cNvSpPr>
          <p:nvPr>
            <p:ph type="ftr" sz="quarter" idx="11"/>
          </p:nvPr>
        </p:nvSpPr>
        <p:spPr/>
        <p:txBody>
          <a:bodyPr/>
          <a:lstStyle/>
          <a:p>
            <a:pPr lvl="0"/>
            <a:endParaRPr lang="en-US"/>
          </a:p>
        </p:txBody>
      </p:sp>
      <p:sp>
        <p:nvSpPr>
          <p:cNvPr id="9" name="Slide Number Placeholder 8"/>
          <p:cNvSpPr>
            <a:spLocks noGrp="1"/>
          </p:cNvSpPr>
          <p:nvPr>
            <p:ph type="sldNum" sz="quarter" idx="12"/>
          </p:nvPr>
        </p:nvSpPr>
        <p:spPr/>
        <p:txBody>
          <a:bodyPr/>
          <a:lstStyle/>
          <a:p>
            <a:pPr lvl="0"/>
            <a:fld id="{A678CD4A-E391-4B26-8831-1CE63D85ED59}" type="slidenum">
              <a:rPr/>
            </a:fld>
            <a:endParaRPr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hf hdr="0" ftr="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pPr lvl="0"/>
            <a:fld id="{BB962C8B-B14F-4D97-AF65-F5344CB8AC3E}" type="datetime1">
              <a:rPr/>
            </a:fld>
            <a:endParaRPr lang="en-US"/>
          </a:p>
        </p:txBody>
      </p:sp>
      <p:sp>
        <p:nvSpPr>
          <p:cNvPr id="8" name="Footer Placeholder 7"/>
          <p:cNvSpPr>
            <a:spLocks noGrp="1"/>
          </p:cNvSpPr>
          <p:nvPr>
            <p:ph type="ftr" sz="quarter" idx="11"/>
          </p:nvPr>
        </p:nvSpPr>
        <p:spPr/>
        <p:txBody>
          <a:bodyPr/>
          <a:lstStyle/>
          <a:p>
            <a:pPr lvl="0"/>
            <a:endParaRPr lang="en-US"/>
          </a:p>
        </p:txBody>
      </p:sp>
      <p:sp>
        <p:nvSpPr>
          <p:cNvPr id="9" name="Slide Number Placeholder 8"/>
          <p:cNvSpPr>
            <a:spLocks noGrp="1"/>
          </p:cNvSpPr>
          <p:nvPr>
            <p:ph type="sldNum" sz="quarter" idx="12"/>
          </p:nvPr>
        </p:nvSpPr>
        <p:spPr/>
        <p:txBody>
          <a:bodyPr/>
          <a:lstStyle/>
          <a:p>
            <a:pPr lvl="0"/>
            <a:fld id="{7ED110C1-FEA0-4ED2-B48C-F4CAC7C381C2}" type="slidenum">
              <a:rPr/>
            </a:fld>
            <a:endParaRPr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hf hdr="0" ftr="0"/>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lvl="0"/>
            <a:fld id="{BB962C8B-B14F-4D97-AF65-F5344CB8AC3E}" type="datetime1">
              <a:rPr/>
            </a:fld>
            <a:endParaRPr lang="en-US"/>
          </a:p>
        </p:txBody>
      </p:sp>
      <p:sp>
        <p:nvSpPr>
          <p:cNvPr id="4" name="Footer Placeholder 3"/>
          <p:cNvSpPr>
            <a:spLocks noGrp="1"/>
          </p:cNvSpPr>
          <p:nvPr>
            <p:ph type="ftr" sz="quarter" idx="11"/>
          </p:nvPr>
        </p:nvSpPr>
        <p:spPr/>
        <p:txBody>
          <a:bodyPr/>
          <a:lstStyle/>
          <a:p>
            <a:pPr lvl="0"/>
            <a:endParaRPr lang="en-US"/>
          </a:p>
        </p:txBody>
      </p:sp>
      <p:sp>
        <p:nvSpPr>
          <p:cNvPr id="5" name="Slide Number Placeholder 4"/>
          <p:cNvSpPr>
            <a:spLocks noGrp="1"/>
          </p:cNvSpPr>
          <p:nvPr>
            <p:ph type="sldNum" sz="quarter" idx="12"/>
          </p:nvPr>
        </p:nvSpPr>
        <p:spPr/>
        <p:txBody>
          <a:bodyPr/>
          <a:lstStyle/>
          <a:p>
            <a:pPr lvl="0"/>
            <a:fld id="{336CAE7A-737E-4977-B08D-FBEB28D21682}" type="slidenum">
              <a:rPr/>
            </a:fld>
            <a:endParaRPr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hf hdr="0" ftr="0"/>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a:fld id="{BB962C8B-B14F-4D97-AF65-F5344CB8AC3E}" type="datetime1">
              <a:rPr/>
            </a:fld>
            <a:endParaRPr lang="en-US"/>
          </a:p>
        </p:txBody>
      </p:sp>
      <p:sp>
        <p:nvSpPr>
          <p:cNvPr id="3" name="Footer Placeholder 2"/>
          <p:cNvSpPr>
            <a:spLocks noGrp="1"/>
          </p:cNvSpPr>
          <p:nvPr>
            <p:ph type="ftr" sz="quarter" idx="11"/>
          </p:nvPr>
        </p:nvSpPr>
        <p:spPr/>
        <p:txBody>
          <a:bodyPr/>
          <a:lstStyle/>
          <a:p>
            <a:pPr lvl="0"/>
            <a:endParaRPr lang="en-US"/>
          </a:p>
        </p:txBody>
      </p:sp>
      <p:sp>
        <p:nvSpPr>
          <p:cNvPr id="4" name="Slide Number Placeholder 3"/>
          <p:cNvSpPr>
            <a:spLocks noGrp="1"/>
          </p:cNvSpPr>
          <p:nvPr>
            <p:ph type="sldNum" sz="quarter" idx="12"/>
          </p:nvPr>
        </p:nvSpPr>
        <p:spPr/>
        <p:txBody>
          <a:bodyPr/>
          <a:lstStyle/>
          <a:p>
            <a:pPr lvl="0"/>
            <a:fld id="{2E06C0F6-E693-4090-8175-F32B5A9CA3B1}" type="slidenum">
              <a:rPr/>
            </a:fld>
            <a:endParaRPr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hf hdr="0" ftr="0"/>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pPr lvl="0"/>
            <a:fld id="{BB962C8B-B14F-4D97-AF65-F5344CB8AC3E}" type="datetime1">
              <a:rPr/>
            </a:fld>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A237C21E-4DEE-47F2-A48B-8E1677E66AE6}" type="slidenum">
              <a:rPr/>
            </a:fld>
            <a:endParaRPr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hf hdr="0" ftr="0"/>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pPr lvl="0"/>
            <a:fld id="{BB962C8B-B14F-4D97-AF65-F5344CB8AC3E}" type="datetime1">
              <a:rPr/>
            </a:fld>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298FFA75-A0F5-4553-ACA5-D1CA4C1047B2}" type="slidenum">
              <a:rPr/>
            </a:fld>
            <a:endParaRPr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hf hdr="0" ftr="0"/>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pPr lvl="0"/>
            <a:fld id="{BB962C8B-B14F-4D97-AF65-F5344CB8AC3E}" type="datetime1">
              <a:rPr/>
            </a:fld>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D2F40D03-AA4A-4497-A23F-5758EEE39169}" type="slidenum">
              <a:rPr/>
            </a:fld>
            <a:endParaRPr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hf hdr="0" ftr="0"/>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pPr lvl="0"/>
            <a:fld id="{BB962C8B-B14F-4D97-AF65-F5344CB8AC3E}" type="datetime1">
              <a:rPr/>
            </a:fld>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69785EDC-5D4B-4646-AC84-10B210631F98}" type="slidenum">
              <a:rPr/>
            </a:fld>
            <a:endParaRPr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hf hdr="0" ftr="0"/>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lvl="0"/>
            <a:fld id="{BB962C8B-B14F-4D97-AF65-F5344CB8AC3E}" type="datetime1">
              <a:rPr/>
            </a:fld>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24DED002-050D-48AE-98BF-4BDEDE0B1A49}" type="slidenum">
              <a:rPr/>
            </a:fld>
            <a:endParaRPr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hf hdr="0" ftr="0"/>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pPr lvl="0"/>
            <a:fld id="{BB962C8B-B14F-4D97-AF65-F5344CB8AC3E}" type="datetime1">
              <a:rPr/>
            </a:fld>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511238A7-8A41-49F7-A878-86597B443F16}" type="slidenum">
              <a:rPr/>
            </a:fld>
            <a:endParaRPr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hf hdr="0" ftr="0"/>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pPr lvl="0"/>
            <a:fld id="{BB962C8B-B14F-4D97-AF65-F5344CB8AC3E}" type="datetime1">
              <a:rPr/>
            </a:fld>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645691C1-04E0-4C18-90D1-D8E203538EA5}" type="slidenum">
              <a:rPr/>
            </a:fld>
            <a:endParaRPr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hf hdr="0" ftr="0"/>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5113"/>
            <a:ext cx="1943100" cy="6397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2552700" y="1535113"/>
            <a:ext cx="1944688" cy="6397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pPr lvl="0"/>
            <a:fld id="{BB962C8B-B14F-4D97-AF65-F5344CB8AC3E}" type="datetime1">
              <a:rPr/>
            </a:fld>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D0D4CBD0-E924-4CB1-9ABB-947D0F565CF5}" type="slidenum">
              <a:rPr/>
            </a:fld>
            <a:endParaRPr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hf hdr="0" ft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lvl="0"/>
            <a:fld id="{BB962C8B-B14F-4D97-AF65-F5344CB8AC3E}" type="datetime1">
              <a:rPr/>
            </a:fld>
            <a:endParaRPr lang="en-US"/>
          </a:p>
        </p:txBody>
      </p:sp>
      <p:sp>
        <p:nvSpPr>
          <p:cNvPr id="4" name="Footer Placeholder 3"/>
          <p:cNvSpPr>
            <a:spLocks noGrp="1"/>
          </p:cNvSpPr>
          <p:nvPr>
            <p:ph type="ftr" sz="quarter" idx="11"/>
          </p:nvPr>
        </p:nvSpPr>
        <p:spPr/>
        <p:txBody>
          <a:bodyPr/>
          <a:lstStyle/>
          <a:p>
            <a:pPr lvl="0"/>
            <a:endParaRPr lang="en-US"/>
          </a:p>
        </p:txBody>
      </p:sp>
      <p:sp>
        <p:nvSpPr>
          <p:cNvPr id="5" name="Slide Number Placeholder 4"/>
          <p:cNvSpPr>
            <a:spLocks noGrp="1"/>
          </p:cNvSpPr>
          <p:nvPr>
            <p:ph type="sldNum" sz="quarter" idx="12"/>
          </p:nvPr>
        </p:nvSpPr>
        <p:spPr/>
        <p:txBody>
          <a:bodyPr/>
          <a:lstStyle/>
          <a:p>
            <a:pPr lvl="0"/>
            <a:fld id="{509FF859-6AFD-4ABD-9610-8D52BAA3DC88}" type="slidenum">
              <a:rPr/>
            </a:fld>
            <a:endParaRPr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hf hdr="0" ftr="0"/>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pPr lvl="0"/>
            <a:fld id="{BB962C8B-B14F-4D97-AF65-F5344CB8AC3E}" type="datetime1">
              <a:rPr/>
            </a:fld>
            <a:endParaRPr lang="en-US"/>
          </a:p>
        </p:txBody>
      </p:sp>
      <p:sp>
        <p:nvSpPr>
          <p:cNvPr id="8" name="Footer Placeholder 7"/>
          <p:cNvSpPr>
            <a:spLocks noGrp="1"/>
          </p:cNvSpPr>
          <p:nvPr>
            <p:ph type="ftr" sz="quarter" idx="11"/>
          </p:nvPr>
        </p:nvSpPr>
        <p:spPr/>
        <p:txBody>
          <a:bodyPr/>
          <a:lstStyle/>
          <a:p>
            <a:pPr lvl="0"/>
            <a:endParaRPr lang="en-US"/>
          </a:p>
        </p:txBody>
      </p:sp>
      <p:sp>
        <p:nvSpPr>
          <p:cNvPr id="9" name="Slide Number Placeholder 8"/>
          <p:cNvSpPr>
            <a:spLocks noGrp="1"/>
          </p:cNvSpPr>
          <p:nvPr>
            <p:ph type="sldNum" sz="quarter" idx="12"/>
          </p:nvPr>
        </p:nvSpPr>
        <p:spPr/>
        <p:txBody>
          <a:bodyPr/>
          <a:lstStyle/>
          <a:p>
            <a:pPr lvl="0"/>
            <a:fld id="{9097593B-DDF6-40D7-A60A-F486E6D3B773}" type="slidenum">
              <a:rPr/>
            </a:fld>
            <a:endParaRPr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hf hdr="0" ftr="0"/>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lvl="0"/>
            <a:fld id="{BB962C8B-B14F-4D97-AF65-F5344CB8AC3E}" type="datetime1">
              <a:rPr/>
            </a:fld>
            <a:endParaRPr lang="en-US"/>
          </a:p>
        </p:txBody>
      </p:sp>
      <p:sp>
        <p:nvSpPr>
          <p:cNvPr id="4" name="Footer Placeholder 3"/>
          <p:cNvSpPr>
            <a:spLocks noGrp="1"/>
          </p:cNvSpPr>
          <p:nvPr>
            <p:ph type="ftr" sz="quarter" idx="11"/>
          </p:nvPr>
        </p:nvSpPr>
        <p:spPr/>
        <p:txBody>
          <a:bodyPr/>
          <a:lstStyle/>
          <a:p>
            <a:pPr lvl="0"/>
            <a:endParaRPr lang="en-US"/>
          </a:p>
        </p:txBody>
      </p:sp>
      <p:sp>
        <p:nvSpPr>
          <p:cNvPr id="5" name="Slide Number Placeholder 4"/>
          <p:cNvSpPr>
            <a:spLocks noGrp="1"/>
          </p:cNvSpPr>
          <p:nvPr>
            <p:ph type="sldNum" sz="quarter" idx="12"/>
          </p:nvPr>
        </p:nvSpPr>
        <p:spPr/>
        <p:txBody>
          <a:bodyPr/>
          <a:lstStyle/>
          <a:p>
            <a:pPr lvl="0"/>
            <a:fld id="{8016A13E-8ED0-404F-AF35-1783040B9B4D}" type="slidenum">
              <a:rPr/>
            </a:fld>
            <a:endParaRPr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hf hdr="0" ftr="0"/>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a:fld id="{BB962C8B-B14F-4D97-AF65-F5344CB8AC3E}" type="datetime1">
              <a:rPr/>
            </a:fld>
            <a:endParaRPr lang="en-US"/>
          </a:p>
        </p:txBody>
      </p:sp>
      <p:sp>
        <p:nvSpPr>
          <p:cNvPr id="3" name="Footer Placeholder 2"/>
          <p:cNvSpPr>
            <a:spLocks noGrp="1"/>
          </p:cNvSpPr>
          <p:nvPr>
            <p:ph type="ftr" sz="quarter" idx="11"/>
          </p:nvPr>
        </p:nvSpPr>
        <p:spPr/>
        <p:txBody>
          <a:bodyPr/>
          <a:lstStyle/>
          <a:p>
            <a:pPr lvl="0"/>
            <a:endParaRPr lang="en-US"/>
          </a:p>
        </p:txBody>
      </p:sp>
      <p:sp>
        <p:nvSpPr>
          <p:cNvPr id="4" name="Slide Number Placeholder 3"/>
          <p:cNvSpPr>
            <a:spLocks noGrp="1"/>
          </p:cNvSpPr>
          <p:nvPr>
            <p:ph type="sldNum" sz="quarter" idx="12"/>
          </p:nvPr>
        </p:nvSpPr>
        <p:spPr/>
        <p:txBody>
          <a:bodyPr/>
          <a:lstStyle/>
          <a:p>
            <a:pPr lvl="0"/>
            <a:fld id="{4B63689C-6CEB-45D9-8400-4177137DB195}" type="slidenum">
              <a:rPr/>
            </a:fld>
            <a:endParaRPr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hf hdr="0" ftr="0"/>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pPr lvl="0"/>
            <a:fld id="{BB962C8B-B14F-4D97-AF65-F5344CB8AC3E}" type="datetime1">
              <a:rPr/>
            </a:fld>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638FE9CD-F9DD-4C3E-9010-8A9C396D61B2}" type="slidenum">
              <a:rPr/>
            </a:fld>
            <a:endParaRPr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hf hdr="0" ftr="0"/>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pPr lvl="0"/>
            <a:fld id="{BB962C8B-B14F-4D97-AF65-F5344CB8AC3E}" type="datetime1">
              <a:rPr/>
            </a:fld>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280370B8-7173-4A4A-9D48-004A19540CB8}" type="slidenum">
              <a:rPr/>
            </a:fld>
            <a:endParaRPr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hf hdr="0" ftr="0"/>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pPr lvl="0"/>
            <a:fld id="{BB962C8B-B14F-4D97-AF65-F5344CB8AC3E}" type="datetime1">
              <a:rPr/>
            </a:fld>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66E50A0E-CABA-442E-8AC4-676F05598BD7}" type="slidenum">
              <a:rPr/>
            </a:fld>
            <a:endParaRPr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hf hdr="0" ftr="0"/>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19002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1900237"/>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pPr lvl="0"/>
            <a:fld id="{BB962C8B-B14F-4D97-AF65-F5344CB8AC3E}" type="datetime1">
              <a:rPr/>
            </a:fld>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638B71A7-DCE2-4BCB-AECF-C05F5F279B54}" type="slidenum">
              <a:rPr/>
            </a:fld>
            <a:endParaRPr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hf hdr="0" ftr="0"/>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lvl="0"/>
            <a:fld id="{BB962C8B-B14F-4D97-AF65-F5344CB8AC3E}" type="datetime1">
              <a:rPr/>
            </a:fld>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589316E9-A3C9-4B94-B538-277DC5EC1A7D}" type="slidenum">
              <a:rPr/>
            </a:fld>
            <a:endParaRPr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hf hdr="0" ftr="0"/>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pPr lvl="0"/>
            <a:fld id="{BB962C8B-B14F-4D97-AF65-F5344CB8AC3E}" type="datetime1">
              <a:rPr/>
            </a:fld>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FD94224E-E09E-4214-901B-A4539E9C8C77}" type="slidenum">
              <a:rPr/>
            </a:fld>
            <a:endParaRPr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hf hdr="0" ftr="0"/>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pPr lvl="0"/>
            <a:fld id="{BB962C8B-B14F-4D97-AF65-F5344CB8AC3E}" type="datetime1">
              <a:rPr/>
            </a:fld>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A281958C-A04D-41A0-9E99-2AD6D33F121A}" type="slidenum">
              <a:rPr/>
            </a:fld>
            <a:endParaRPr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hf hdr="0" ftr="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a:fld id="{BB962C8B-B14F-4D97-AF65-F5344CB8AC3E}" type="datetime1">
              <a:rPr/>
            </a:fld>
            <a:endParaRPr lang="en-US"/>
          </a:p>
        </p:txBody>
      </p:sp>
      <p:sp>
        <p:nvSpPr>
          <p:cNvPr id="3" name="Footer Placeholder 2"/>
          <p:cNvSpPr>
            <a:spLocks noGrp="1"/>
          </p:cNvSpPr>
          <p:nvPr>
            <p:ph type="ftr" sz="quarter" idx="11"/>
          </p:nvPr>
        </p:nvSpPr>
        <p:spPr/>
        <p:txBody>
          <a:bodyPr/>
          <a:lstStyle/>
          <a:p>
            <a:pPr lvl="0"/>
            <a:endParaRPr lang="en-US"/>
          </a:p>
        </p:txBody>
      </p:sp>
      <p:sp>
        <p:nvSpPr>
          <p:cNvPr id="4" name="Slide Number Placeholder 3"/>
          <p:cNvSpPr>
            <a:spLocks noGrp="1"/>
          </p:cNvSpPr>
          <p:nvPr>
            <p:ph type="sldNum" sz="quarter" idx="12"/>
          </p:nvPr>
        </p:nvSpPr>
        <p:spPr/>
        <p:txBody>
          <a:bodyPr/>
          <a:lstStyle/>
          <a:p>
            <a:pPr lvl="0"/>
            <a:fld id="{3BE87EC9-5144-42FE-A261-EC03CD31FB97}" type="slidenum">
              <a:rPr/>
            </a:fld>
            <a:endParaRPr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hf hdr="0" ftr="0"/>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pPr lvl="0"/>
            <a:fld id="{BB962C8B-B14F-4D97-AF65-F5344CB8AC3E}" type="datetime1">
              <a:rPr/>
            </a:fld>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1955602B-EA3C-4A0C-83C4-CAF763D92A8D}" type="slidenum">
              <a:rPr/>
            </a:fld>
            <a:endParaRPr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hf hdr="0" ftr="0"/>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pPr lvl="0"/>
            <a:fld id="{BB962C8B-B14F-4D97-AF65-F5344CB8AC3E}" type="datetime1">
              <a:rPr/>
            </a:fld>
            <a:endParaRPr lang="en-US"/>
          </a:p>
        </p:txBody>
      </p:sp>
      <p:sp>
        <p:nvSpPr>
          <p:cNvPr id="8" name="Footer Placeholder 7"/>
          <p:cNvSpPr>
            <a:spLocks noGrp="1"/>
          </p:cNvSpPr>
          <p:nvPr>
            <p:ph type="ftr" sz="quarter" idx="11"/>
          </p:nvPr>
        </p:nvSpPr>
        <p:spPr/>
        <p:txBody>
          <a:bodyPr/>
          <a:lstStyle/>
          <a:p>
            <a:pPr lvl="0"/>
            <a:endParaRPr lang="en-US"/>
          </a:p>
        </p:txBody>
      </p:sp>
      <p:sp>
        <p:nvSpPr>
          <p:cNvPr id="9" name="Slide Number Placeholder 8"/>
          <p:cNvSpPr>
            <a:spLocks noGrp="1"/>
          </p:cNvSpPr>
          <p:nvPr>
            <p:ph type="sldNum" sz="quarter" idx="12"/>
          </p:nvPr>
        </p:nvSpPr>
        <p:spPr/>
        <p:txBody>
          <a:bodyPr/>
          <a:lstStyle/>
          <a:p>
            <a:pPr lvl="0"/>
            <a:fld id="{17208984-4C3A-4F1E-9E99-C204471E1715}" type="slidenum">
              <a:rPr/>
            </a:fld>
            <a:endParaRPr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hf hdr="0" ftr="0"/>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lvl="0"/>
            <a:fld id="{BB962C8B-B14F-4D97-AF65-F5344CB8AC3E}" type="datetime1">
              <a:rPr/>
            </a:fld>
            <a:endParaRPr lang="en-US"/>
          </a:p>
        </p:txBody>
      </p:sp>
      <p:sp>
        <p:nvSpPr>
          <p:cNvPr id="4" name="Footer Placeholder 3"/>
          <p:cNvSpPr>
            <a:spLocks noGrp="1"/>
          </p:cNvSpPr>
          <p:nvPr>
            <p:ph type="ftr" sz="quarter" idx="11"/>
          </p:nvPr>
        </p:nvSpPr>
        <p:spPr/>
        <p:txBody>
          <a:bodyPr/>
          <a:lstStyle/>
          <a:p>
            <a:pPr lvl="0"/>
            <a:endParaRPr lang="en-US"/>
          </a:p>
        </p:txBody>
      </p:sp>
      <p:sp>
        <p:nvSpPr>
          <p:cNvPr id="5" name="Slide Number Placeholder 4"/>
          <p:cNvSpPr>
            <a:spLocks noGrp="1"/>
          </p:cNvSpPr>
          <p:nvPr>
            <p:ph type="sldNum" sz="quarter" idx="12"/>
          </p:nvPr>
        </p:nvSpPr>
        <p:spPr/>
        <p:txBody>
          <a:bodyPr/>
          <a:lstStyle/>
          <a:p>
            <a:pPr lvl="0"/>
            <a:fld id="{4E708CB0-B0D9-4F39-810F-5248B8CBC1BF}" type="slidenum">
              <a:rPr/>
            </a:fld>
            <a:endParaRPr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hf hdr="0" ftr="0"/>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a:fld id="{BB962C8B-B14F-4D97-AF65-F5344CB8AC3E}" type="datetime1">
              <a:rPr/>
            </a:fld>
            <a:endParaRPr lang="en-US"/>
          </a:p>
        </p:txBody>
      </p:sp>
      <p:sp>
        <p:nvSpPr>
          <p:cNvPr id="3" name="Footer Placeholder 2"/>
          <p:cNvSpPr>
            <a:spLocks noGrp="1"/>
          </p:cNvSpPr>
          <p:nvPr>
            <p:ph type="ftr" sz="quarter" idx="11"/>
          </p:nvPr>
        </p:nvSpPr>
        <p:spPr/>
        <p:txBody>
          <a:bodyPr/>
          <a:lstStyle/>
          <a:p>
            <a:pPr lvl="0"/>
            <a:endParaRPr lang="en-US"/>
          </a:p>
        </p:txBody>
      </p:sp>
      <p:sp>
        <p:nvSpPr>
          <p:cNvPr id="4" name="Slide Number Placeholder 3"/>
          <p:cNvSpPr>
            <a:spLocks noGrp="1"/>
          </p:cNvSpPr>
          <p:nvPr>
            <p:ph type="sldNum" sz="quarter" idx="12"/>
          </p:nvPr>
        </p:nvSpPr>
        <p:spPr/>
        <p:txBody>
          <a:bodyPr/>
          <a:lstStyle/>
          <a:p>
            <a:pPr lvl="0"/>
            <a:fld id="{A8172D4C-2F0D-42A8-A553-DBE39FF48247}" type="slidenum">
              <a:rPr/>
            </a:fld>
            <a:endParaRPr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hf hdr="0" ftr="0"/>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pPr lvl="0"/>
            <a:fld id="{BB962C8B-B14F-4D97-AF65-F5344CB8AC3E}" type="datetime1">
              <a:rPr/>
            </a:fld>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28DE53DD-C742-429C-8B6D-50087D9FF7B5}" type="slidenum">
              <a:rPr/>
            </a:fld>
            <a:endParaRPr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hf hdr="0" ftr="0"/>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pPr lvl="0"/>
            <a:fld id="{BB962C8B-B14F-4D97-AF65-F5344CB8AC3E}" type="datetime1">
              <a:rPr/>
            </a:fld>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EC18B6B6-D909-4337-BFF7-517B67646681}" type="slidenum">
              <a:rPr/>
            </a:fld>
            <a:endParaRPr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hf hdr="0" ftr="0"/>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pPr lvl="0"/>
            <a:fld id="{BB962C8B-B14F-4D97-AF65-F5344CB8AC3E}" type="datetime1">
              <a:rPr/>
            </a:fld>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FBA2B3F3-756A-4AA2-B034-E83745E012D8}" type="slidenum">
              <a:rPr/>
            </a:fld>
            <a:endParaRPr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hf hdr="0" ftr="0"/>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pPr lvl="0"/>
            <a:fld id="{BB962C8B-B14F-4D97-AF65-F5344CB8AC3E}" type="datetime1">
              <a:rPr/>
            </a:fld>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39CF6FB3-2AC9-4FAB-8290-A3546A14D9C0}" type="slidenum">
              <a:rPr/>
            </a:fld>
            <a:endParaRPr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hf hdr="0" ftr="0"/>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lvl="0"/>
            <a:fld id="{BB962C8B-B14F-4D97-AF65-F5344CB8AC3E}" type="datetime1">
              <a:rPr/>
            </a:fld>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6D266614-5DDA-4F5B-AA00-AF7217CB7BB9}" type="slidenum">
              <a:rPr/>
            </a:fld>
            <a:endParaRPr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hf hdr="0" ftr="0"/>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pPr lvl="0"/>
            <a:fld id="{BB962C8B-B14F-4D97-AF65-F5344CB8AC3E}" type="datetime1">
              <a:rPr/>
            </a:fld>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CB16B51E-ABC2-48FE-8671-6619C5E74A28}" type="slidenum">
              <a:rPr/>
            </a:fld>
            <a:endParaRPr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hf hdr="0" ftr="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pPr lvl="0"/>
            <a:fld id="{BB962C8B-B14F-4D97-AF65-F5344CB8AC3E}" type="datetime1">
              <a:rPr/>
            </a:fld>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F2CC0AD3-7190-4835-BDD6-385CDC1F229B}" type="slidenum">
              <a:rPr/>
            </a:fld>
            <a:endParaRPr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hf hdr="0" ftr="0"/>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pPr lvl="0"/>
            <a:fld id="{BB962C8B-B14F-4D97-AF65-F5344CB8AC3E}" type="datetime1">
              <a:rPr/>
            </a:fld>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19680092-7203-4121-8A7D-6C4AD5678029}" type="slidenum">
              <a:rPr/>
            </a:fld>
            <a:endParaRPr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hf hdr="0" ftr="0"/>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pPr lvl="0"/>
            <a:fld id="{BB962C8B-B14F-4D97-AF65-F5344CB8AC3E}" type="datetime1">
              <a:rPr/>
            </a:fld>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0913FE18-52A8-446D-9919-09CD77790F46}" type="slidenum">
              <a:rPr/>
            </a:fld>
            <a:endParaRPr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hf hdr="0" ftr="0"/>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pPr lvl="0"/>
            <a:fld id="{BB962C8B-B14F-4D97-AF65-F5344CB8AC3E}" type="datetime1">
              <a:rPr/>
            </a:fld>
            <a:endParaRPr lang="en-US"/>
          </a:p>
        </p:txBody>
      </p:sp>
      <p:sp>
        <p:nvSpPr>
          <p:cNvPr id="8" name="Footer Placeholder 7"/>
          <p:cNvSpPr>
            <a:spLocks noGrp="1"/>
          </p:cNvSpPr>
          <p:nvPr>
            <p:ph type="ftr" sz="quarter" idx="11"/>
          </p:nvPr>
        </p:nvSpPr>
        <p:spPr/>
        <p:txBody>
          <a:bodyPr/>
          <a:lstStyle/>
          <a:p>
            <a:pPr lvl="0"/>
            <a:endParaRPr lang="en-US"/>
          </a:p>
        </p:txBody>
      </p:sp>
      <p:sp>
        <p:nvSpPr>
          <p:cNvPr id="9" name="Slide Number Placeholder 8"/>
          <p:cNvSpPr>
            <a:spLocks noGrp="1"/>
          </p:cNvSpPr>
          <p:nvPr>
            <p:ph type="sldNum" sz="quarter" idx="12"/>
          </p:nvPr>
        </p:nvSpPr>
        <p:spPr/>
        <p:txBody>
          <a:bodyPr/>
          <a:lstStyle/>
          <a:p>
            <a:pPr lvl="0"/>
            <a:fld id="{FD64959F-F6BE-43B6-8703-B7E1E7F8AAD4}" type="slidenum">
              <a:rPr/>
            </a:fld>
            <a:endParaRPr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hf hdr="0" ftr="0"/>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lvl="0"/>
            <a:fld id="{BB962C8B-B14F-4D97-AF65-F5344CB8AC3E}" type="datetime1">
              <a:rPr/>
            </a:fld>
            <a:endParaRPr lang="en-US"/>
          </a:p>
        </p:txBody>
      </p:sp>
      <p:sp>
        <p:nvSpPr>
          <p:cNvPr id="4" name="Footer Placeholder 3"/>
          <p:cNvSpPr>
            <a:spLocks noGrp="1"/>
          </p:cNvSpPr>
          <p:nvPr>
            <p:ph type="ftr" sz="quarter" idx="11"/>
          </p:nvPr>
        </p:nvSpPr>
        <p:spPr/>
        <p:txBody>
          <a:bodyPr/>
          <a:lstStyle/>
          <a:p>
            <a:pPr lvl="0"/>
            <a:endParaRPr lang="en-US"/>
          </a:p>
        </p:txBody>
      </p:sp>
      <p:sp>
        <p:nvSpPr>
          <p:cNvPr id="5" name="Slide Number Placeholder 4"/>
          <p:cNvSpPr>
            <a:spLocks noGrp="1"/>
          </p:cNvSpPr>
          <p:nvPr>
            <p:ph type="sldNum" sz="quarter" idx="12"/>
          </p:nvPr>
        </p:nvSpPr>
        <p:spPr/>
        <p:txBody>
          <a:bodyPr/>
          <a:lstStyle/>
          <a:p>
            <a:pPr lvl="0"/>
            <a:fld id="{EDBE18E7-2208-45A6-8BE6-C4C75043F3C8}" type="slidenum">
              <a:rPr/>
            </a:fld>
            <a:endParaRPr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hf hdr="0" ftr="0"/>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a:fld id="{BB962C8B-B14F-4D97-AF65-F5344CB8AC3E}" type="datetime1">
              <a:rPr/>
            </a:fld>
            <a:endParaRPr lang="en-US"/>
          </a:p>
        </p:txBody>
      </p:sp>
      <p:sp>
        <p:nvSpPr>
          <p:cNvPr id="3" name="Footer Placeholder 2"/>
          <p:cNvSpPr>
            <a:spLocks noGrp="1"/>
          </p:cNvSpPr>
          <p:nvPr>
            <p:ph type="ftr" sz="quarter" idx="11"/>
          </p:nvPr>
        </p:nvSpPr>
        <p:spPr/>
        <p:txBody>
          <a:bodyPr/>
          <a:lstStyle/>
          <a:p>
            <a:pPr lvl="0"/>
            <a:endParaRPr lang="en-US"/>
          </a:p>
        </p:txBody>
      </p:sp>
      <p:sp>
        <p:nvSpPr>
          <p:cNvPr id="4" name="Slide Number Placeholder 3"/>
          <p:cNvSpPr>
            <a:spLocks noGrp="1"/>
          </p:cNvSpPr>
          <p:nvPr>
            <p:ph type="sldNum" sz="quarter" idx="12"/>
          </p:nvPr>
        </p:nvSpPr>
        <p:spPr/>
        <p:txBody>
          <a:bodyPr/>
          <a:lstStyle/>
          <a:p>
            <a:pPr lvl="0"/>
            <a:fld id="{644C0E53-0D64-4BFE-8450-9098CB83FEA9}" type="slidenum">
              <a:rPr/>
            </a:fld>
            <a:endParaRPr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hf hdr="0" ftr="0"/>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pPr lvl="0"/>
            <a:fld id="{BB962C8B-B14F-4D97-AF65-F5344CB8AC3E}" type="datetime1">
              <a:rPr/>
            </a:fld>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C924AAF1-0B68-48CC-8CD9-8037A0AE98C8}" type="slidenum">
              <a:rPr/>
            </a:fld>
            <a:endParaRPr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hf hdr="0" ftr="0"/>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pPr lvl="0"/>
            <a:fld id="{BB962C8B-B14F-4D97-AF65-F5344CB8AC3E}" type="datetime1">
              <a:rPr/>
            </a:fld>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4E6AB9A7-D696-4E81-8F33-4C3876485660}" type="slidenum">
              <a:rPr/>
            </a:fld>
            <a:endParaRPr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hf hdr="0" ftr="0"/>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pPr lvl="0"/>
            <a:fld id="{BB962C8B-B14F-4D97-AF65-F5344CB8AC3E}" type="datetime1">
              <a:rPr/>
            </a:fld>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0337E004-4D1B-405F-BDC6-AC7FD1DA2BE6}" type="slidenum">
              <a:rPr/>
            </a:fld>
            <a:endParaRPr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hf hdr="0" ftr="0"/>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pPr lvl="0"/>
            <a:fld id="{BB962C8B-B14F-4D97-AF65-F5344CB8AC3E}" type="datetime1">
              <a:rPr/>
            </a:fld>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0C2A71A9-87F9-4445-ACF9-72EEC7522489}" type="slidenum">
              <a:rPr/>
            </a:fld>
            <a:endParaRPr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hf hdr="0" ftr="0"/>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lvl="0"/>
            <a:fld id="{BB962C8B-B14F-4D97-AF65-F5344CB8AC3E}" type="datetime1">
              <a:rPr/>
            </a:fld>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9024F524-1943-418B-B1F5-6B9873DAE0DC}" type="slidenum">
              <a:rPr/>
            </a:fld>
            <a:endParaRPr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hf hdr="0" ftr="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pPr lvl="0"/>
            <a:fld id="{BB962C8B-B14F-4D97-AF65-F5344CB8AC3E}" type="datetime1">
              <a:rPr/>
            </a:fld>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3E92A181-6B8A-4874-86BE-2B187340CA2B}" type="slidenum">
              <a:rPr/>
            </a:fld>
            <a:endParaRPr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hf hdr="0" ftr="0"/>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pPr lvl="0"/>
            <a:fld id="{BB962C8B-B14F-4D97-AF65-F5344CB8AC3E}" type="datetime1">
              <a:rPr/>
            </a:fld>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5AF29A9C-C4E4-4A13-94AB-1BDDAC152ACF}" type="slidenum">
              <a:rPr/>
            </a:fld>
            <a:endParaRPr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hf hdr="0" ftr="0"/>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pPr lvl="0"/>
            <a:fld id="{BB962C8B-B14F-4D97-AF65-F5344CB8AC3E}" type="datetime1">
              <a:rPr/>
            </a:fld>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BC3F7B37-9D61-42FA-9BF1-4188C657B91C}" type="slidenum">
              <a:rPr/>
            </a:fld>
            <a:endParaRPr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hf hdr="0" ftr="0"/>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575050" y="273050"/>
            <a:ext cx="2479675" cy="5853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207125" y="273050"/>
            <a:ext cx="2479675" cy="5853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pPr lvl="0"/>
            <a:fld id="{BB962C8B-B14F-4D97-AF65-F5344CB8AC3E}" type="datetime1">
              <a:rPr/>
            </a:fld>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DED08725-0C15-4675-B010-13C2E2C31BC3}" type="slidenum">
              <a:rPr/>
            </a:fld>
            <a:endParaRPr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hf hdr="0" ftr="0"/>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pPr lvl="0"/>
            <a:fld id="{BB962C8B-B14F-4D97-AF65-F5344CB8AC3E}" type="datetime1">
              <a:rPr/>
            </a:fld>
            <a:endParaRPr lang="en-US"/>
          </a:p>
        </p:txBody>
      </p:sp>
      <p:sp>
        <p:nvSpPr>
          <p:cNvPr id="8" name="Footer Placeholder 7"/>
          <p:cNvSpPr>
            <a:spLocks noGrp="1"/>
          </p:cNvSpPr>
          <p:nvPr>
            <p:ph type="ftr" sz="quarter" idx="11"/>
          </p:nvPr>
        </p:nvSpPr>
        <p:spPr/>
        <p:txBody>
          <a:bodyPr/>
          <a:lstStyle/>
          <a:p>
            <a:pPr lvl="0"/>
            <a:endParaRPr lang="en-US"/>
          </a:p>
        </p:txBody>
      </p:sp>
      <p:sp>
        <p:nvSpPr>
          <p:cNvPr id="9" name="Slide Number Placeholder 8"/>
          <p:cNvSpPr>
            <a:spLocks noGrp="1"/>
          </p:cNvSpPr>
          <p:nvPr>
            <p:ph type="sldNum" sz="quarter" idx="12"/>
          </p:nvPr>
        </p:nvSpPr>
        <p:spPr/>
        <p:txBody>
          <a:bodyPr/>
          <a:lstStyle/>
          <a:p>
            <a:pPr lvl="0"/>
            <a:fld id="{3880E489-88CA-492C-8E3C-02EC2919AA4A}" type="slidenum">
              <a:rPr/>
            </a:fld>
            <a:endParaRPr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hf hdr="0" ftr="0"/>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lvl="0"/>
            <a:fld id="{BB962C8B-B14F-4D97-AF65-F5344CB8AC3E}" type="datetime1">
              <a:rPr/>
            </a:fld>
            <a:endParaRPr lang="en-US"/>
          </a:p>
        </p:txBody>
      </p:sp>
      <p:sp>
        <p:nvSpPr>
          <p:cNvPr id="4" name="Footer Placeholder 3"/>
          <p:cNvSpPr>
            <a:spLocks noGrp="1"/>
          </p:cNvSpPr>
          <p:nvPr>
            <p:ph type="ftr" sz="quarter" idx="11"/>
          </p:nvPr>
        </p:nvSpPr>
        <p:spPr/>
        <p:txBody>
          <a:bodyPr/>
          <a:lstStyle/>
          <a:p>
            <a:pPr lvl="0"/>
            <a:endParaRPr lang="en-US"/>
          </a:p>
        </p:txBody>
      </p:sp>
      <p:sp>
        <p:nvSpPr>
          <p:cNvPr id="5" name="Slide Number Placeholder 4"/>
          <p:cNvSpPr>
            <a:spLocks noGrp="1"/>
          </p:cNvSpPr>
          <p:nvPr>
            <p:ph type="sldNum" sz="quarter" idx="12"/>
          </p:nvPr>
        </p:nvSpPr>
        <p:spPr/>
        <p:txBody>
          <a:bodyPr/>
          <a:lstStyle/>
          <a:p>
            <a:pPr lvl="0"/>
            <a:fld id="{9090940F-8224-4707-A7DD-33A001964ACE}" type="slidenum">
              <a:rPr/>
            </a:fld>
            <a:endParaRPr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hf hdr="0" ftr="0"/>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a:fld id="{BB962C8B-B14F-4D97-AF65-F5344CB8AC3E}" type="datetime1">
              <a:rPr/>
            </a:fld>
            <a:endParaRPr lang="en-US"/>
          </a:p>
        </p:txBody>
      </p:sp>
      <p:sp>
        <p:nvSpPr>
          <p:cNvPr id="3" name="Footer Placeholder 2"/>
          <p:cNvSpPr>
            <a:spLocks noGrp="1"/>
          </p:cNvSpPr>
          <p:nvPr>
            <p:ph type="ftr" sz="quarter" idx="11"/>
          </p:nvPr>
        </p:nvSpPr>
        <p:spPr/>
        <p:txBody>
          <a:bodyPr/>
          <a:lstStyle/>
          <a:p>
            <a:pPr lvl="0"/>
            <a:endParaRPr lang="en-US"/>
          </a:p>
        </p:txBody>
      </p:sp>
      <p:sp>
        <p:nvSpPr>
          <p:cNvPr id="4" name="Slide Number Placeholder 3"/>
          <p:cNvSpPr>
            <a:spLocks noGrp="1"/>
          </p:cNvSpPr>
          <p:nvPr>
            <p:ph type="sldNum" sz="quarter" idx="12"/>
          </p:nvPr>
        </p:nvSpPr>
        <p:spPr/>
        <p:txBody>
          <a:bodyPr/>
          <a:lstStyle/>
          <a:p>
            <a:pPr lvl="0"/>
            <a:fld id="{05F112B1-1DED-41BE-AD4D-79BE48CCE95F}" type="slidenum">
              <a:rPr/>
            </a:fld>
            <a:endParaRPr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hf hdr="0" ftr="0"/>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pPr lvl="0"/>
            <a:fld id="{BB962C8B-B14F-4D97-AF65-F5344CB8AC3E}" type="datetime1">
              <a:rPr/>
            </a:fld>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9A5ADD83-2E08-4116-AE0A-597A34CFBF27}" type="slidenum">
              <a:rPr/>
            </a:fld>
            <a:endParaRPr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hf hdr="0" ftr="0"/>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pPr lvl="0"/>
            <a:fld id="{BB962C8B-B14F-4D97-AF65-F5344CB8AC3E}" type="datetime1">
              <a:rPr/>
            </a:fld>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4B547904-F598-49D3-9ACD-436121BC05CE}" type="slidenum">
              <a:rPr/>
            </a:fld>
            <a:endParaRPr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hf hdr="0" ftr="0"/>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pPr lvl="0"/>
            <a:fld id="{BB962C8B-B14F-4D97-AF65-F5344CB8AC3E}" type="datetime1">
              <a:rPr/>
            </a:fld>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ED75722F-71F4-4488-91F0-13387F31E4F4}" type="slidenum">
              <a:rPr/>
            </a:fld>
            <a:endParaRPr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hf hdr="0" ftr="0"/>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3050"/>
            <a:ext cx="2057400" cy="58531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3050"/>
            <a:ext cx="6019800" cy="5853113"/>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pPr lvl="0"/>
            <a:fld id="{BB962C8B-B14F-4D97-AF65-F5344CB8AC3E}" type="datetime1">
              <a:rPr/>
            </a:fld>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AD7B50FC-DF15-4D83-B930-81A995048910}" type="slidenum">
              <a:rPr/>
            </a:fld>
            <a:endParaRPr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hf hdr="0" ftr="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9" Type="http://schemas.openxmlformats.org/officeDocument/2006/relationships/slideLayout" Target="../slideLayouts/slideLayout108.xml"/><Relationship Id="rId8" Type="http://schemas.openxmlformats.org/officeDocument/2006/relationships/slideLayout" Target="../slideLayouts/slideLayout107.xml"/><Relationship Id="rId7" Type="http://schemas.openxmlformats.org/officeDocument/2006/relationships/slideLayout" Target="../slideLayouts/slideLayout106.xml"/><Relationship Id="rId6" Type="http://schemas.openxmlformats.org/officeDocument/2006/relationships/slideLayout" Target="../slideLayouts/slideLayout105.xml"/><Relationship Id="rId5" Type="http://schemas.openxmlformats.org/officeDocument/2006/relationships/slideLayout" Target="../slideLayouts/slideLayout104.xml"/><Relationship Id="rId4" Type="http://schemas.openxmlformats.org/officeDocument/2006/relationships/slideLayout" Target="../slideLayouts/slideLayout103.xml"/><Relationship Id="rId3" Type="http://schemas.openxmlformats.org/officeDocument/2006/relationships/slideLayout" Target="../slideLayouts/slideLayout102.xml"/><Relationship Id="rId2" Type="http://schemas.openxmlformats.org/officeDocument/2006/relationships/slideLayout" Target="../slideLayouts/slideLayout101.xml"/><Relationship Id="rId12" Type="http://schemas.openxmlformats.org/officeDocument/2006/relationships/theme" Target="../theme/theme10.xml"/><Relationship Id="rId11" Type="http://schemas.openxmlformats.org/officeDocument/2006/relationships/slideLayout" Target="../slideLayouts/slideLayout110.xml"/><Relationship Id="rId10" Type="http://schemas.openxmlformats.org/officeDocument/2006/relationships/slideLayout" Target="../slideLayouts/slideLayout109.xml"/><Relationship Id="rId1"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9" Type="http://schemas.openxmlformats.org/officeDocument/2006/relationships/slideLayout" Target="../slideLayouts/slideLayout119.xml"/><Relationship Id="rId8" Type="http://schemas.openxmlformats.org/officeDocument/2006/relationships/slideLayout" Target="../slideLayouts/slideLayout118.xml"/><Relationship Id="rId7" Type="http://schemas.openxmlformats.org/officeDocument/2006/relationships/slideLayout" Target="../slideLayouts/slideLayout117.xml"/><Relationship Id="rId6" Type="http://schemas.openxmlformats.org/officeDocument/2006/relationships/slideLayout" Target="../slideLayouts/slideLayout116.xml"/><Relationship Id="rId5" Type="http://schemas.openxmlformats.org/officeDocument/2006/relationships/slideLayout" Target="../slideLayouts/slideLayout115.xml"/><Relationship Id="rId4" Type="http://schemas.openxmlformats.org/officeDocument/2006/relationships/slideLayout" Target="../slideLayouts/slideLayout114.xml"/><Relationship Id="rId3" Type="http://schemas.openxmlformats.org/officeDocument/2006/relationships/slideLayout" Target="../slideLayouts/slideLayout113.xml"/><Relationship Id="rId2" Type="http://schemas.openxmlformats.org/officeDocument/2006/relationships/slideLayout" Target="../slideLayouts/slideLayout112.xml"/><Relationship Id="rId16" Type="http://schemas.openxmlformats.org/officeDocument/2006/relationships/theme" Target="../theme/theme11.xml"/><Relationship Id="rId15" Type="http://schemas.openxmlformats.org/officeDocument/2006/relationships/image" Target="../media/image2.jpeg"/><Relationship Id="rId14" Type="http://schemas.openxmlformats.org/officeDocument/2006/relationships/slideLayout" Target="../slideLayouts/slideLayout124.xml"/><Relationship Id="rId13" Type="http://schemas.openxmlformats.org/officeDocument/2006/relationships/slideLayout" Target="../slideLayouts/slideLayout123.xml"/><Relationship Id="rId12" Type="http://schemas.openxmlformats.org/officeDocument/2006/relationships/slideLayout" Target="../slideLayouts/slideLayout122.xml"/><Relationship Id="rId11" Type="http://schemas.openxmlformats.org/officeDocument/2006/relationships/slideLayout" Target="../slideLayouts/slideLayout121.xml"/><Relationship Id="rId10" Type="http://schemas.openxmlformats.org/officeDocument/2006/relationships/slideLayout" Target="../slideLayouts/slideLayout120.xml"/><Relationship Id="rId1" Type="http://schemas.openxmlformats.org/officeDocument/2006/relationships/slideLayout" Target="../slideLayouts/slideLayout11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2" Type="http://schemas.openxmlformats.org/officeDocument/2006/relationships/theme" Target="../theme/theme3.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2.xml"/><Relationship Id="rId8" Type="http://schemas.openxmlformats.org/officeDocument/2006/relationships/slideLayout" Target="../slideLayouts/slideLayout41.xml"/><Relationship Id="rId7" Type="http://schemas.openxmlformats.org/officeDocument/2006/relationships/slideLayout" Target="../slideLayouts/slideLayout40.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3" Type="http://schemas.openxmlformats.org/officeDocument/2006/relationships/slideLayout" Target="../slideLayouts/slideLayout36.xml"/><Relationship Id="rId2" Type="http://schemas.openxmlformats.org/officeDocument/2006/relationships/slideLayout" Target="../slideLayouts/slideLayout35.xml"/><Relationship Id="rId12" Type="http://schemas.openxmlformats.org/officeDocument/2006/relationships/theme" Target="../theme/theme4.xml"/><Relationship Id="rId11" Type="http://schemas.openxmlformats.org/officeDocument/2006/relationships/slideLayout" Target="../slideLayouts/slideLayout44.xml"/><Relationship Id="rId10" Type="http://schemas.openxmlformats.org/officeDocument/2006/relationships/slideLayout" Target="../slideLayouts/slideLayout43.xml"/><Relationship Id="rId1"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53.xml"/><Relationship Id="rId8" Type="http://schemas.openxmlformats.org/officeDocument/2006/relationships/slideLayout" Target="../slideLayouts/slideLayout52.xml"/><Relationship Id="rId7" Type="http://schemas.openxmlformats.org/officeDocument/2006/relationships/slideLayout" Target="../slideLayouts/slideLayout51.xml"/><Relationship Id="rId6" Type="http://schemas.openxmlformats.org/officeDocument/2006/relationships/slideLayout" Target="../slideLayouts/slideLayout50.xml"/><Relationship Id="rId5" Type="http://schemas.openxmlformats.org/officeDocument/2006/relationships/slideLayout" Target="../slideLayouts/slideLayout49.xml"/><Relationship Id="rId4" Type="http://schemas.openxmlformats.org/officeDocument/2006/relationships/slideLayout" Target="../slideLayouts/slideLayout48.xml"/><Relationship Id="rId3" Type="http://schemas.openxmlformats.org/officeDocument/2006/relationships/slideLayout" Target="../slideLayouts/slideLayout47.xml"/><Relationship Id="rId2" Type="http://schemas.openxmlformats.org/officeDocument/2006/relationships/slideLayout" Target="../slideLayouts/slideLayout46.xml"/><Relationship Id="rId12" Type="http://schemas.openxmlformats.org/officeDocument/2006/relationships/theme" Target="../theme/theme5.xml"/><Relationship Id="rId11" Type="http://schemas.openxmlformats.org/officeDocument/2006/relationships/slideLayout" Target="../slideLayouts/slideLayout55.xml"/><Relationship Id="rId10" Type="http://schemas.openxmlformats.org/officeDocument/2006/relationships/slideLayout" Target="../slideLayouts/slideLayout54.xml"/><Relationship Id="rId1"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9" Type="http://schemas.openxmlformats.org/officeDocument/2006/relationships/slideLayout" Target="../slideLayouts/slideLayout64.xml"/><Relationship Id="rId8" Type="http://schemas.openxmlformats.org/officeDocument/2006/relationships/slideLayout" Target="../slideLayouts/slideLayout63.xml"/><Relationship Id="rId7" Type="http://schemas.openxmlformats.org/officeDocument/2006/relationships/slideLayout" Target="../slideLayouts/slideLayout62.xml"/><Relationship Id="rId6" Type="http://schemas.openxmlformats.org/officeDocument/2006/relationships/slideLayout" Target="../slideLayouts/slideLayout61.xml"/><Relationship Id="rId5" Type="http://schemas.openxmlformats.org/officeDocument/2006/relationships/slideLayout" Target="../slideLayouts/slideLayout60.xml"/><Relationship Id="rId4" Type="http://schemas.openxmlformats.org/officeDocument/2006/relationships/slideLayout" Target="../slideLayouts/slideLayout59.xml"/><Relationship Id="rId3" Type="http://schemas.openxmlformats.org/officeDocument/2006/relationships/slideLayout" Target="../slideLayouts/slideLayout58.xml"/><Relationship Id="rId2" Type="http://schemas.openxmlformats.org/officeDocument/2006/relationships/slideLayout" Target="../slideLayouts/slideLayout57.xml"/><Relationship Id="rId12" Type="http://schemas.openxmlformats.org/officeDocument/2006/relationships/theme" Target="../theme/theme6.xml"/><Relationship Id="rId11" Type="http://schemas.openxmlformats.org/officeDocument/2006/relationships/slideLayout" Target="../slideLayouts/slideLayout66.xml"/><Relationship Id="rId10" Type="http://schemas.openxmlformats.org/officeDocument/2006/relationships/slideLayout" Target="../slideLayouts/slideLayout65.xml"/><Relationship Id="rId1"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9" Type="http://schemas.openxmlformats.org/officeDocument/2006/relationships/slideLayout" Target="../slideLayouts/slideLayout75.xml"/><Relationship Id="rId8" Type="http://schemas.openxmlformats.org/officeDocument/2006/relationships/slideLayout" Target="../slideLayouts/slideLayout74.xml"/><Relationship Id="rId7" Type="http://schemas.openxmlformats.org/officeDocument/2006/relationships/slideLayout" Target="../slideLayouts/slideLayout73.xml"/><Relationship Id="rId6" Type="http://schemas.openxmlformats.org/officeDocument/2006/relationships/slideLayout" Target="../slideLayouts/slideLayout72.xml"/><Relationship Id="rId5" Type="http://schemas.openxmlformats.org/officeDocument/2006/relationships/slideLayout" Target="../slideLayouts/slideLayout71.xml"/><Relationship Id="rId4" Type="http://schemas.openxmlformats.org/officeDocument/2006/relationships/slideLayout" Target="../slideLayouts/slideLayout70.xml"/><Relationship Id="rId3" Type="http://schemas.openxmlformats.org/officeDocument/2006/relationships/slideLayout" Target="../slideLayouts/slideLayout69.xml"/><Relationship Id="rId2" Type="http://schemas.openxmlformats.org/officeDocument/2006/relationships/slideLayout" Target="../slideLayouts/slideLayout68.xml"/><Relationship Id="rId12" Type="http://schemas.openxmlformats.org/officeDocument/2006/relationships/theme" Target="../theme/theme7.xml"/><Relationship Id="rId11" Type="http://schemas.openxmlformats.org/officeDocument/2006/relationships/slideLayout" Target="../slideLayouts/slideLayout77.xml"/><Relationship Id="rId10" Type="http://schemas.openxmlformats.org/officeDocument/2006/relationships/slideLayout" Target="../slideLayouts/slideLayout76.xml"/><Relationship Id="rId1"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9" Type="http://schemas.openxmlformats.org/officeDocument/2006/relationships/slideLayout" Target="../slideLayouts/slideLayout86.xml"/><Relationship Id="rId8" Type="http://schemas.openxmlformats.org/officeDocument/2006/relationships/slideLayout" Target="../slideLayouts/slideLayout85.xml"/><Relationship Id="rId7" Type="http://schemas.openxmlformats.org/officeDocument/2006/relationships/slideLayout" Target="../slideLayouts/slideLayout84.xml"/><Relationship Id="rId6" Type="http://schemas.openxmlformats.org/officeDocument/2006/relationships/slideLayout" Target="../slideLayouts/slideLayout83.xml"/><Relationship Id="rId5" Type="http://schemas.openxmlformats.org/officeDocument/2006/relationships/slideLayout" Target="../slideLayouts/slideLayout82.xml"/><Relationship Id="rId4" Type="http://schemas.openxmlformats.org/officeDocument/2006/relationships/slideLayout" Target="../slideLayouts/slideLayout81.xml"/><Relationship Id="rId3" Type="http://schemas.openxmlformats.org/officeDocument/2006/relationships/slideLayout" Target="../slideLayouts/slideLayout80.xml"/><Relationship Id="rId2" Type="http://schemas.openxmlformats.org/officeDocument/2006/relationships/slideLayout" Target="../slideLayouts/slideLayout79.xml"/><Relationship Id="rId12" Type="http://schemas.openxmlformats.org/officeDocument/2006/relationships/theme" Target="../theme/theme8.xml"/><Relationship Id="rId11" Type="http://schemas.openxmlformats.org/officeDocument/2006/relationships/slideLayout" Target="../slideLayouts/slideLayout88.xml"/><Relationship Id="rId10" Type="http://schemas.openxmlformats.org/officeDocument/2006/relationships/slideLayout" Target="../slideLayouts/slideLayout87.xml"/><Relationship Id="rId1"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9" Type="http://schemas.openxmlformats.org/officeDocument/2006/relationships/slideLayout" Target="../slideLayouts/slideLayout97.xml"/><Relationship Id="rId8" Type="http://schemas.openxmlformats.org/officeDocument/2006/relationships/slideLayout" Target="../slideLayouts/slideLayout96.xml"/><Relationship Id="rId7" Type="http://schemas.openxmlformats.org/officeDocument/2006/relationships/slideLayout" Target="../slideLayouts/slideLayout95.xml"/><Relationship Id="rId6" Type="http://schemas.openxmlformats.org/officeDocument/2006/relationships/slideLayout" Target="../slideLayouts/slideLayout94.xml"/><Relationship Id="rId5" Type="http://schemas.openxmlformats.org/officeDocument/2006/relationships/slideLayout" Target="../slideLayouts/slideLayout93.xml"/><Relationship Id="rId4" Type="http://schemas.openxmlformats.org/officeDocument/2006/relationships/slideLayout" Target="../slideLayouts/slideLayout92.xml"/><Relationship Id="rId3" Type="http://schemas.openxmlformats.org/officeDocument/2006/relationships/slideLayout" Target="../slideLayouts/slideLayout91.xml"/><Relationship Id="rId2" Type="http://schemas.openxmlformats.org/officeDocument/2006/relationships/slideLayout" Target="../slideLayouts/slideLayout90.xml"/><Relationship Id="rId12" Type="http://schemas.openxmlformats.org/officeDocument/2006/relationships/theme" Target="../theme/theme9.xml"/><Relationship Id="rId11" Type="http://schemas.openxmlformats.org/officeDocument/2006/relationships/slideLayout" Target="../slideLayouts/slideLayout99.xml"/><Relationship Id="rId10" Type="http://schemas.openxmlformats.org/officeDocument/2006/relationships/slideLayout" Target="../slideLayouts/slideLayout98.xml"/><Relationship Id="rId1"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1"/>
          <p:cNvSpPr txBox="1">
            <a:spLocks noGrp="1"/>
          </p:cNvSpPr>
          <p:nvPr>
            <p:ph type="title"/>
          </p:nvPr>
        </p:nvSpPr>
        <p:spPr>
          <a:xfrm>
            <a:off x="685799" y="2130480"/>
            <a:ext cx="7772039" cy="1469520"/>
          </a:xfrm>
          <a:prstGeom prst="rect">
            <a:avLst/>
          </a:prstGeom>
          <a:noFill/>
          <a:ln>
            <a:noFill/>
          </a:ln>
        </p:spPr>
        <p:txBody>
          <a:bodyPr vert="horz" wrap="square" lIns="91440" tIns="45720" rIns="91440" bIns="45720" anchor="ctr" anchorCtr="0"/>
          <a:lstStyle>
            <a:defPPr lvl="0">
              <a:buSzPct val="45000"/>
              <a:buFont typeface="OpenSymbol"/>
              <a:buNone/>
            </a:defPPr>
            <a:lvl1pPr lvl="0">
              <a:buSzPct val="45000"/>
              <a:buFont typeface="OpenSymbol"/>
              <a:buChar char="●"/>
            </a:lvl1pPr>
            <a:lvl2pPr lvl="1">
              <a:buSzPct val="45000"/>
              <a:buFont typeface="OpenSymbol"/>
              <a:buChar char="●"/>
            </a:lvl2pPr>
            <a:lvl3pPr lvl="2">
              <a:buSzPct val="45000"/>
              <a:buFont typeface="OpenSymbol"/>
              <a:buChar char="●"/>
            </a:lvl3pPr>
            <a:lvl4pPr lvl="3">
              <a:buSzPct val="45000"/>
              <a:buFont typeface="OpenSymbol"/>
              <a:buChar char="●"/>
            </a:lvl4pPr>
            <a:lvl5pPr lvl="4">
              <a:buSzPct val="45000"/>
              <a:buFont typeface="OpenSymbol"/>
              <a:buChar char="●"/>
            </a:lvl5pPr>
            <a:lvl6pPr lvl="5">
              <a:buSzPct val="45000"/>
              <a:buFont typeface="OpenSymbol"/>
              <a:buChar char="●"/>
            </a:lvl6pPr>
            <a:lvl7pPr lvl="6">
              <a:buSzPct val="45000"/>
              <a:buFont typeface="OpenSymbol"/>
              <a:buChar char="●"/>
            </a:lvl7pPr>
            <a:lvl8pPr lvl="7">
              <a:buSzPct val="45000"/>
              <a:buFont typeface="OpenSymbol"/>
              <a:buChar char="●"/>
            </a:lvl8pPr>
            <a:lvl9pPr lvl="8">
              <a:buSzPct val="45000"/>
              <a:buFont typeface="OpenSymbol"/>
              <a:buChar char="●"/>
            </a:lvl9pPr>
          </a:lstStyle>
          <a:p>
            <a:pPr lvl="0"/>
            <a:r>
              <a:rPr lang="en-US"/>
              <a:t>Click to edit Master title style</a:t>
            </a:r>
            <a:endParaRPr lang="en-US"/>
          </a:p>
        </p:txBody>
      </p:sp>
      <p:sp>
        <p:nvSpPr>
          <p:cNvPr id="3" name="Date Placeholder 3"/>
          <p:cNvSpPr txBox="1">
            <a:spLocks noGrp="1"/>
          </p:cNvSpPr>
          <p:nvPr>
            <p:ph type="dt" sz="half" idx="2"/>
          </p:nvPr>
        </p:nvSpPr>
        <p:spPr>
          <a:xfrm>
            <a:off x="457200" y="6356520"/>
            <a:ext cx="2133360" cy="364679"/>
          </a:xfrm>
          <a:prstGeom prst="rect">
            <a:avLst/>
          </a:prstGeom>
          <a:noFill/>
          <a:ln>
            <a:noFill/>
          </a:ln>
        </p:spPr>
        <p:txBody>
          <a:bodyPr vert="horz" wrap="square" lIns="91440" tIns="45720" rIns="91440" bIns="45720" anchor="ctr" anchorCtr="0"/>
          <a:lstStyle>
            <a:lvl1pPr marL="0" marR="0" lvl="0" indent="0" algn="l" rtl="0" hangingPunct="1">
              <a:lnSpc>
                <a:spcPct val="100000"/>
              </a:lnSpc>
              <a:spcBef>
                <a:spcPts val="0"/>
              </a:spcBef>
              <a:spcAft>
                <a:spcPts val="0"/>
              </a:spcAft>
              <a:buNone/>
              <a:defRPr lang="en-US" sz="1200" b="0" i="0" u="none" strike="noStrike" kern="1200" cap="none" spc="0" baseline="0">
                <a:ln>
                  <a:noFill/>
                </a:ln>
                <a:solidFill>
                  <a:srgbClr val="8B8B8B"/>
                </a:solidFill>
                <a:highlight>
                  <a:scrgbClr r="0" g="0" b="0">
                    <a:alpha val="0"/>
                  </a:scrgbClr>
                </a:highlight>
                <a:latin typeface="Calibri" panose="020F0502020204030204"/>
                <a:ea typeface="Segoe UI" panose="020B0502040204020203" pitchFamily="2"/>
                <a:cs typeface="Tahoma" panose="020B0604030504040204" pitchFamily="2"/>
              </a:defRPr>
            </a:lvl1pPr>
          </a:lstStyle>
          <a:p>
            <a:pPr lvl="0"/>
            <a:fld id="{BB962C8B-B14F-4D97-AF65-F5344CB8AC3E}" type="datetime1">
              <a:rPr/>
            </a:fld>
            <a:endParaRPr lang="en-US"/>
          </a:p>
        </p:txBody>
      </p:sp>
      <p:sp>
        <p:nvSpPr>
          <p:cNvPr id="4" name="Footer Placeholder 4"/>
          <p:cNvSpPr txBox="1">
            <a:spLocks noGrp="1"/>
          </p:cNvSpPr>
          <p:nvPr>
            <p:ph type="ftr" sz="quarter" idx="3"/>
          </p:nvPr>
        </p:nvSpPr>
        <p:spPr>
          <a:xfrm>
            <a:off x="3124079" y="6356520"/>
            <a:ext cx="2895120" cy="364679"/>
          </a:xfrm>
          <a:prstGeom prst="rect">
            <a:avLst/>
          </a:prstGeom>
          <a:noFill/>
          <a:ln>
            <a:noFill/>
          </a:ln>
        </p:spPr>
        <p:txBody>
          <a:bodyPr vert="horz" wrap="square" lIns="91440" tIns="45720" rIns="91440" bIns="45720" anchor="ctr" anchorCtr="0"/>
          <a:lstStyle>
            <a:lvl1pPr lvl="0" algn="ctr" rtl="0" hangingPunct="0">
              <a:buNone/>
              <a:defRPr lang="en-US" sz="1400" kern="1200">
                <a:latin typeface="Liberation Serif" pitchFamily="18"/>
                <a:ea typeface="Segoe UI" panose="020B0502040204020203" pitchFamily="2"/>
                <a:cs typeface="Tahoma" panose="020B0604030504040204" pitchFamily="2"/>
              </a:defRPr>
            </a:lvl1pPr>
          </a:lstStyle>
          <a:p>
            <a:pPr lvl="0"/>
            <a:endParaRPr lang="en-US"/>
          </a:p>
        </p:txBody>
      </p:sp>
      <p:sp>
        <p:nvSpPr>
          <p:cNvPr id="5" name="Slide Number Placeholder 5"/>
          <p:cNvSpPr txBox="1">
            <a:spLocks noGrp="1"/>
          </p:cNvSpPr>
          <p:nvPr>
            <p:ph type="sldNum" sz="quarter" idx="4"/>
          </p:nvPr>
        </p:nvSpPr>
        <p:spPr>
          <a:xfrm>
            <a:off x="6553080" y="6356520"/>
            <a:ext cx="2133360" cy="364679"/>
          </a:xfrm>
          <a:prstGeom prst="rect">
            <a:avLst/>
          </a:prstGeom>
          <a:noFill/>
          <a:ln>
            <a:noFill/>
          </a:ln>
        </p:spPr>
        <p:txBody>
          <a:bodyPr vert="horz" wrap="square" lIns="91440" tIns="45720" rIns="91440" bIns="45720" anchor="ctr" anchorCtr="0"/>
          <a:lstStyle>
            <a:lvl1pPr marL="0" marR="0" lvl="0" indent="0" algn="r" rtl="0" hangingPunct="1">
              <a:lnSpc>
                <a:spcPct val="100000"/>
              </a:lnSpc>
              <a:spcBef>
                <a:spcPts val="0"/>
              </a:spcBef>
              <a:spcAft>
                <a:spcPts val="0"/>
              </a:spcAft>
              <a:buNone/>
              <a:defRPr lang="en-US" sz="1200" b="0" i="0" u="none" strike="noStrike" kern="1200" cap="none" spc="0" baseline="0">
                <a:ln>
                  <a:noFill/>
                </a:ln>
                <a:solidFill>
                  <a:srgbClr val="8B8B8B"/>
                </a:solidFill>
                <a:highlight>
                  <a:scrgbClr r="0" g="0" b="0">
                    <a:alpha val="0"/>
                  </a:scrgbClr>
                </a:highlight>
                <a:latin typeface="Calibri" panose="020F0502020204030204"/>
                <a:ea typeface="Segoe UI" panose="020B0502040204020203" pitchFamily="2"/>
                <a:cs typeface="Tahoma" panose="020B0604030504040204" pitchFamily="2"/>
              </a:defRPr>
            </a:lvl1pPr>
          </a:lstStyle>
          <a:p>
            <a:pPr lvl="0"/>
            <a:fld id="{12CE6FF9-4572-46CD-942E-394703BE09BA}" type="slidenum">
              <a:rPr/>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hf hdr="0" ftr="0"/>
  <p:txStyles>
    <p:titleStyle>
      <a:lvl1pPr marL="0" marR="0" lvl="0" indent="0" algn="ctr" rtl="0" hangingPunct="1">
        <a:lnSpc>
          <a:spcPct val="100000"/>
        </a:lnSpc>
        <a:spcBef>
          <a:spcPts val="0"/>
        </a:spcBef>
        <a:spcAft>
          <a:spcPts val="0"/>
        </a:spcAft>
        <a:buNone/>
        <a:defRPr lang="en-US" sz="4400" b="0" i="0" u="none" strike="noStrike" kern="1200" cap="none" spc="0" baseline="0">
          <a:ln>
            <a:noFill/>
          </a:ln>
          <a:solidFill>
            <a:srgbClr val="000000"/>
          </a:solidFill>
          <a:highlight>
            <a:scrgbClr r="0" g="0" b="0">
              <a:alpha val="0"/>
            </a:scrgbClr>
          </a:highlight>
          <a:latin typeface="Calibri" panose="020F0502020204030204"/>
          <a:ea typeface="Microsoft YaHei" panose="020B0503020204020204" pitchFamily="2" charset="-122"/>
          <a:cs typeface="Lucida Sans" panose="020B0602030504020204" pitchFamily="2"/>
        </a:defRPr>
      </a:lvl1pPr>
    </p:titleStyle>
    <p:bodyStyle/>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1"/>
          <p:cNvSpPr txBox="1">
            <a:spLocks noGrp="1"/>
          </p:cNvSpPr>
          <p:nvPr>
            <p:ph type="title"/>
          </p:nvPr>
        </p:nvSpPr>
        <p:spPr>
          <a:xfrm>
            <a:off x="1792440" y="4800600"/>
            <a:ext cx="5486040" cy="566280"/>
          </a:xfrm>
          <a:prstGeom prst="rect">
            <a:avLst/>
          </a:prstGeom>
          <a:noFill/>
          <a:ln>
            <a:noFill/>
          </a:ln>
        </p:spPr>
        <p:txBody>
          <a:bodyPr vert="horz" wrap="square" lIns="91440" tIns="45720" rIns="91440" bIns="45720" anchor="b" anchorCtr="0"/>
          <a:lstStyle>
            <a:defPPr lvl="0">
              <a:buSzPct val="45000"/>
              <a:buFont typeface="OpenSymbol"/>
              <a:buNone/>
            </a:defPPr>
            <a:lvl1pPr lvl="0">
              <a:buSzPct val="45000"/>
              <a:buFont typeface="OpenSymbol"/>
              <a:buChar char="●"/>
            </a:lvl1pPr>
            <a:lvl2pPr lvl="1">
              <a:buSzPct val="45000"/>
              <a:buFont typeface="OpenSymbol"/>
              <a:buChar char="●"/>
            </a:lvl2pPr>
            <a:lvl3pPr lvl="2">
              <a:buSzPct val="45000"/>
              <a:buFont typeface="OpenSymbol"/>
              <a:buChar char="●"/>
            </a:lvl3pPr>
            <a:lvl4pPr lvl="3">
              <a:buSzPct val="45000"/>
              <a:buFont typeface="OpenSymbol"/>
              <a:buChar char="●"/>
            </a:lvl4pPr>
            <a:lvl5pPr lvl="4">
              <a:buSzPct val="45000"/>
              <a:buFont typeface="OpenSymbol"/>
              <a:buChar char="●"/>
            </a:lvl5pPr>
            <a:lvl6pPr lvl="5">
              <a:buSzPct val="45000"/>
              <a:buFont typeface="OpenSymbol"/>
              <a:buChar char="●"/>
            </a:lvl6pPr>
            <a:lvl7pPr lvl="6">
              <a:buSzPct val="45000"/>
              <a:buFont typeface="OpenSymbol"/>
              <a:buChar char="●"/>
            </a:lvl7pPr>
            <a:lvl8pPr lvl="7">
              <a:buSzPct val="45000"/>
              <a:buFont typeface="OpenSymbol"/>
              <a:buChar char="●"/>
            </a:lvl8pPr>
            <a:lvl9pPr lvl="8">
              <a:buSzPct val="45000"/>
              <a:buFont typeface="OpenSymbol"/>
              <a:buChar char="●"/>
            </a:lvl9pPr>
          </a:lstStyle>
          <a:p>
            <a:pPr lvl="0"/>
            <a:r>
              <a:rPr lang="en-US"/>
              <a:t>Click to edit Master title style</a:t>
            </a:r>
            <a:endParaRPr lang="en-US"/>
          </a:p>
        </p:txBody>
      </p:sp>
      <p:sp>
        <p:nvSpPr>
          <p:cNvPr id="3" name="Picture Placeholder 2"/>
          <p:cNvSpPr txBox="1">
            <a:spLocks noGrp="1"/>
          </p:cNvSpPr>
          <p:nvPr>
            <p:ph type="body" idx="1"/>
          </p:nvPr>
        </p:nvSpPr>
        <p:spPr>
          <a:xfrm>
            <a:off x="1792440" y="612720"/>
            <a:ext cx="5486040" cy="4114440"/>
          </a:xfrm>
          <a:prstGeom prst="rect">
            <a:avLst/>
          </a:prstGeom>
          <a:noFill/>
          <a:ln>
            <a:noFill/>
          </a:ln>
        </p:spPr>
        <p:txBody>
          <a:bodyPr vert="horz" lIns="0" tIns="0" rIns="0" bIns="0"/>
          <a:lstStyle>
            <a:defPPr marL="431800" lvl="0" indent="-323850" algn="l" rtl="0" hangingPunct="1">
              <a:lnSpc>
                <a:spcPct val="100000"/>
              </a:lnSpc>
              <a:spcBef>
                <a:spcPts val="1415"/>
              </a:spcBef>
              <a:spcAft>
                <a:spcPts val="0"/>
              </a:spcAft>
              <a:buSzPct val="45000"/>
              <a:buFont typeface="OpenSymbol"/>
              <a:buNone/>
              <a:defRPr lang="en-US" sz="3200" b="0" i="0" u="none" strike="noStrike" kern="1200" cap="none" spc="0" baseline="0">
                <a:ln>
                  <a:noFill/>
                </a:ln>
                <a:solidFill>
                  <a:srgbClr val="000000"/>
                </a:solidFill>
                <a:highlight>
                  <a:scrgbClr r="0" g="0" b="0">
                    <a:alpha val="0"/>
                  </a:scrgbClr>
                </a:highlight>
                <a:latin typeface="Calibri" panose="020F0502020204030204"/>
                <a:ea typeface="Microsoft YaHei" panose="020B0503020204020204" pitchFamily="2" charset="-122"/>
                <a:cs typeface="Lucida Sans" panose="020B0602030504020204" pitchFamily="2"/>
              </a:defRPr>
            </a:defPPr>
            <a:lvl1pPr marL="431800" lvl="0" indent="-323850" algn="l" rtl="0" hangingPunct="1">
              <a:lnSpc>
                <a:spcPct val="100000"/>
              </a:lnSpc>
              <a:spcBef>
                <a:spcPts val="1415"/>
              </a:spcBef>
              <a:spcAft>
                <a:spcPts val="0"/>
              </a:spcAft>
              <a:buSzPct val="45000"/>
              <a:buFont typeface="OpenSymbol"/>
              <a:buChar char="●"/>
              <a:defRPr lang="en-US" sz="3200" b="0" i="0" u="none" strike="noStrike" kern="1200" cap="none" spc="0" baseline="0">
                <a:ln>
                  <a:noFill/>
                </a:ln>
                <a:solidFill>
                  <a:srgbClr val="000000"/>
                </a:solidFill>
                <a:highlight>
                  <a:scrgbClr r="0" g="0" b="0">
                    <a:alpha val="0"/>
                  </a:scrgbClr>
                </a:highlight>
                <a:latin typeface="Calibri" panose="020F0502020204030204"/>
                <a:ea typeface="Microsoft YaHei" panose="020B0503020204020204" pitchFamily="2" charset="-122"/>
                <a:cs typeface="Lucida Sans" panose="020B0602030504020204" pitchFamily="2"/>
              </a:defRPr>
            </a:lvl1pPr>
            <a:lvl2pPr marL="864235" lvl="1" indent="-323850" algn="l" rtl="0" hangingPunct="1">
              <a:lnSpc>
                <a:spcPct val="100000"/>
              </a:lnSpc>
              <a:spcBef>
                <a:spcPts val="1135"/>
              </a:spcBef>
              <a:spcAft>
                <a:spcPts val="0"/>
              </a:spcAft>
              <a:buSzPct val="75000"/>
              <a:buFont typeface="OpenSymbol"/>
              <a:buChar char="–"/>
              <a:defRPr lang="en-US" sz="2400" b="0" i="0" u="none" strike="noStrike" kern="1200" cap="none" spc="0" baseline="0">
                <a:ln>
                  <a:noFill/>
                </a:ln>
                <a:solidFill>
                  <a:srgbClr val="000000"/>
                </a:solidFill>
                <a:highlight>
                  <a:scrgbClr r="0" g="0" b="0">
                    <a:alpha val="0"/>
                  </a:scrgbClr>
                </a:highlight>
                <a:latin typeface="Calibri" panose="020F0502020204030204"/>
                <a:ea typeface="Microsoft YaHei" panose="020B0503020204020204" pitchFamily="2" charset="-122"/>
                <a:cs typeface="Lucida Sans" panose="020B0602030504020204" pitchFamily="2"/>
              </a:defRPr>
            </a:lvl2pPr>
            <a:lvl3pPr marL="1296035" lvl="2" indent="-288290" algn="l" rtl="0" hangingPunct="1">
              <a:lnSpc>
                <a:spcPct val="100000"/>
              </a:lnSpc>
              <a:spcBef>
                <a:spcPts val="850"/>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panose="020F0502020204030204"/>
                <a:ea typeface="Microsoft YaHei" panose="020B0503020204020204" pitchFamily="2" charset="-122"/>
                <a:cs typeface="Lucida Sans" panose="020B0602030504020204" pitchFamily="2"/>
              </a:defRPr>
            </a:lvl3pPr>
            <a:lvl4pPr marL="1727835" lvl="3" indent="-215900" algn="l" rtl="0" hangingPunct="1">
              <a:lnSpc>
                <a:spcPct val="100000"/>
              </a:lnSpc>
              <a:spcBef>
                <a:spcPts val="565"/>
              </a:spcBef>
              <a:spcAft>
                <a:spcPts val="0"/>
              </a:spcAft>
              <a:buSzPct val="75000"/>
              <a:buFont typeface="OpenSymbol"/>
              <a:buChar char="–"/>
              <a:defRPr lang="en-US" sz="2000" b="0" i="0" u="none" strike="noStrike" kern="1200" cap="none" spc="0" baseline="0">
                <a:ln>
                  <a:noFill/>
                </a:ln>
                <a:solidFill>
                  <a:srgbClr val="000000"/>
                </a:solidFill>
                <a:highlight>
                  <a:scrgbClr r="0" g="0" b="0">
                    <a:alpha val="0"/>
                  </a:scrgbClr>
                </a:highlight>
                <a:latin typeface="Calibri" panose="020F0502020204030204"/>
                <a:ea typeface="Microsoft YaHei" panose="020B0503020204020204" pitchFamily="2" charset="-122"/>
                <a:cs typeface="Lucida Sans" panose="020B0602030504020204" pitchFamily="2"/>
              </a:defRPr>
            </a:lvl4pPr>
            <a:lvl5pPr marL="2160270" lvl="4" indent="-215900" algn="l" rtl="0" hangingPunct="1">
              <a:lnSpc>
                <a:spcPct val="100000"/>
              </a:lnSpc>
              <a:spcBef>
                <a:spcPts val="285"/>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panose="020F0502020204030204"/>
                <a:ea typeface="Microsoft YaHei" panose="020B0503020204020204" pitchFamily="2" charset="-122"/>
                <a:cs typeface="Lucida Sans" panose="020B0602030504020204" pitchFamily="2"/>
              </a:defRPr>
            </a:lvl5pPr>
            <a:lvl6pPr marL="2592070" lvl="5" indent="-215900" algn="l" rtl="0" hangingPunct="1">
              <a:lnSpc>
                <a:spcPct val="100000"/>
              </a:lnSpc>
              <a:spcBef>
                <a:spcPts val="285"/>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panose="020F0502020204030204"/>
                <a:ea typeface="Microsoft YaHei" panose="020B0503020204020204" pitchFamily="2" charset="-122"/>
                <a:cs typeface="Lucida Sans" panose="020B0602030504020204" pitchFamily="2"/>
              </a:defRPr>
            </a:lvl6pPr>
            <a:lvl7pPr marL="3023870" lvl="6" indent="-215900" algn="l" rtl="0" hangingPunct="1">
              <a:lnSpc>
                <a:spcPct val="100000"/>
              </a:lnSpc>
              <a:spcBef>
                <a:spcPts val="285"/>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panose="020F0502020204030204"/>
                <a:ea typeface="Microsoft YaHei" panose="020B0503020204020204" pitchFamily="2" charset="-122"/>
                <a:cs typeface="Lucida Sans" panose="020B0602030504020204" pitchFamily="2"/>
              </a:defRPr>
            </a:lvl7pPr>
            <a:lvl8pPr marL="3456305" lvl="7" indent="-215900" algn="l" rtl="0" hangingPunct="1">
              <a:lnSpc>
                <a:spcPct val="100000"/>
              </a:lnSpc>
              <a:spcBef>
                <a:spcPts val="285"/>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panose="020F0502020204030204"/>
                <a:ea typeface="Microsoft YaHei" panose="020B0503020204020204" pitchFamily="2" charset="-122"/>
                <a:cs typeface="Lucida Sans" panose="020B0602030504020204" pitchFamily="2"/>
              </a:defRPr>
            </a:lvl8pPr>
            <a:lvl9pPr marL="3888105" lvl="8" indent="-215900" algn="l" rtl="0" hangingPunct="1">
              <a:lnSpc>
                <a:spcPct val="100000"/>
              </a:lnSpc>
              <a:spcBef>
                <a:spcPts val="285"/>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panose="020F0502020204030204"/>
                <a:ea typeface="Microsoft YaHei" panose="020B0503020204020204" pitchFamily="2" charset="-122"/>
                <a:cs typeface="Lucida Sans" panose="020B0602030504020204" pitchFamily="2"/>
              </a:defRPr>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txBox="1">
            <a:spLocks noGrp="1"/>
          </p:cNvSpPr>
          <p:nvPr>
            <p:ph type="body" sz="quarter" idx="4294967295"/>
          </p:nvPr>
        </p:nvSpPr>
        <p:spPr>
          <a:xfrm>
            <a:off x="1792440" y="5367240"/>
            <a:ext cx="5486040" cy="804600"/>
          </a:xfrm>
          <a:prstGeom prst="rect">
            <a:avLst/>
          </a:prstGeom>
          <a:noFill/>
          <a:ln>
            <a:noFill/>
          </a:ln>
        </p:spPr>
        <p:txBody>
          <a:bodyPr vert="horz" wrap="square" lIns="91440" tIns="45720" rIns="91440" bIns="45720" anchor="t" anchorCtr="0"/>
          <a:lstStyle>
            <a:defPPr marL="431800" lvl="0" indent="-323850" algn="l" rtl="0" hangingPunct="1">
              <a:lnSpc>
                <a:spcPct val="100000"/>
              </a:lnSpc>
              <a:spcBef>
                <a:spcPts val="1415"/>
              </a:spcBef>
              <a:spcAft>
                <a:spcPts val="0"/>
              </a:spcAft>
              <a:buSzPct val="45000"/>
              <a:buFont typeface="OpenSymbol"/>
              <a:buNone/>
              <a:defRPr lang="en-US" sz="3200" b="0" i="0" u="none" strike="noStrike" kern="1200" cap="none" spc="0" baseline="0">
                <a:ln>
                  <a:noFill/>
                </a:ln>
                <a:solidFill>
                  <a:srgbClr val="000000"/>
                </a:solidFill>
                <a:highlight>
                  <a:scrgbClr r="0" g="0" b="0">
                    <a:alpha val="0"/>
                  </a:scrgbClr>
                </a:highlight>
                <a:latin typeface="Calibri" panose="020F0502020204030204"/>
                <a:ea typeface="Microsoft YaHei" panose="020B0503020204020204" pitchFamily="2" charset="-122"/>
                <a:cs typeface="Lucida Sans" panose="020B0602030504020204" pitchFamily="2"/>
              </a:defRPr>
            </a:defPPr>
            <a:lvl1pPr marL="431800" lvl="0" indent="-323850" algn="l" rtl="0" hangingPunct="1">
              <a:lnSpc>
                <a:spcPct val="100000"/>
              </a:lnSpc>
              <a:spcBef>
                <a:spcPts val="1415"/>
              </a:spcBef>
              <a:spcAft>
                <a:spcPts val="0"/>
              </a:spcAft>
              <a:buSzPct val="45000"/>
              <a:buFont typeface="OpenSymbol"/>
              <a:buChar char="●"/>
              <a:defRPr lang="en-US" sz="3200" b="0" i="0" u="none" strike="noStrike" kern="1200" cap="none" spc="0" baseline="0">
                <a:ln>
                  <a:noFill/>
                </a:ln>
                <a:solidFill>
                  <a:srgbClr val="000000"/>
                </a:solidFill>
                <a:highlight>
                  <a:scrgbClr r="0" g="0" b="0">
                    <a:alpha val="0"/>
                  </a:scrgbClr>
                </a:highlight>
                <a:latin typeface="Calibri" panose="020F0502020204030204"/>
                <a:ea typeface="Microsoft YaHei" panose="020B0503020204020204" pitchFamily="2" charset="-122"/>
                <a:cs typeface="Lucida Sans" panose="020B0602030504020204" pitchFamily="2"/>
              </a:defRPr>
            </a:lvl1pPr>
            <a:lvl2pPr marL="864235" lvl="1" indent="-323850" algn="l" rtl="0" hangingPunct="1">
              <a:lnSpc>
                <a:spcPct val="100000"/>
              </a:lnSpc>
              <a:spcBef>
                <a:spcPts val="1135"/>
              </a:spcBef>
              <a:spcAft>
                <a:spcPts val="0"/>
              </a:spcAft>
              <a:buSzPct val="75000"/>
              <a:buFont typeface="OpenSymbol"/>
              <a:buChar char="–"/>
              <a:defRPr lang="en-US" sz="2400" b="0" i="0" u="none" strike="noStrike" kern="1200" cap="none" spc="0" baseline="0">
                <a:ln>
                  <a:noFill/>
                </a:ln>
                <a:solidFill>
                  <a:srgbClr val="000000"/>
                </a:solidFill>
                <a:highlight>
                  <a:scrgbClr r="0" g="0" b="0">
                    <a:alpha val="0"/>
                  </a:scrgbClr>
                </a:highlight>
                <a:latin typeface="Calibri" panose="020F0502020204030204"/>
                <a:ea typeface="Microsoft YaHei" panose="020B0503020204020204" pitchFamily="2" charset="-122"/>
                <a:cs typeface="Lucida Sans" panose="020B0602030504020204" pitchFamily="2"/>
              </a:defRPr>
            </a:lvl2pPr>
            <a:lvl3pPr marL="1296035" lvl="2" indent="-288290" algn="l" rtl="0" hangingPunct="1">
              <a:lnSpc>
                <a:spcPct val="100000"/>
              </a:lnSpc>
              <a:spcBef>
                <a:spcPts val="850"/>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panose="020F0502020204030204"/>
                <a:ea typeface="Microsoft YaHei" panose="020B0503020204020204" pitchFamily="2" charset="-122"/>
                <a:cs typeface="Lucida Sans" panose="020B0602030504020204" pitchFamily="2"/>
              </a:defRPr>
            </a:lvl3pPr>
            <a:lvl4pPr marL="1727835" lvl="3" indent="-215900" algn="l" rtl="0" hangingPunct="1">
              <a:lnSpc>
                <a:spcPct val="100000"/>
              </a:lnSpc>
              <a:spcBef>
                <a:spcPts val="565"/>
              </a:spcBef>
              <a:spcAft>
                <a:spcPts val="0"/>
              </a:spcAft>
              <a:buSzPct val="75000"/>
              <a:buFont typeface="OpenSymbol"/>
              <a:buChar char="–"/>
              <a:defRPr lang="en-US" sz="2000" b="0" i="0" u="none" strike="noStrike" kern="1200" cap="none" spc="0" baseline="0">
                <a:ln>
                  <a:noFill/>
                </a:ln>
                <a:solidFill>
                  <a:srgbClr val="000000"/>
                </a:solidFill>
                <a:highlight>
                  <a:scrgbClr r="0" g="0" b="0">
                    <a:alpha val="0"/>
                  </a:scrgbClr>
                </a:highlight>
                <a:latin typeface="Calibri" panose="020F0502020204030204"/>
                <a:ea typeface="Microsoft YaHei" panose="020B0503020204020204" pitchFamily="2" charset="-122"/>
                <a:cs typeface="Lucida Sans" panose="020B0602030504020204" pitchFamily="2"/>
              </a:defRPr>
            </a:lvl4pPr>
            <a:lvl5pPr marL="2160270" lvl="4" indent="-215900" algn="l" rtl="0" hangingPunct="1">
              <a:lnSpc>
                <a:spcPct val="100000"/>
              </a:lnSpc>
              <a:spcBef>
                <a:spcPts val="285"/>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panose="020F0502020204030204"/>
                <a:ea typeface="Microsoft YaHei" panose="020B0503020204020204" pitchFamily="2" charset="-122"/>
                <a:cs typeface="Lucida Sans" panose="020B0602030504020204" pitchFamily="2"/>
              </a:defRPr>
            </a:lvl5pPr>
            <a:lvl6pPr marL="2592070" lvl="5" indent="-215900" algn="l" rtl="0" hangingPunct="1">
              <a:lnSpc>
                <a:spcPct val="100000"/>
              </a:lnSpc>
              <a:spcBef>
                <a:spcPts val="285"/>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panose="020F0502020204030204"/>
                <a:ea typeface="Microsoft YaHei" panose="020B0503020204020204" pitchFamily="2" charset="-122"/>
                <a:cs typeface="Lucida Sans" panose="020B0602030504020204" pitchFamily="2"/>
              </a:defRPr>
            </a:lvl6pPr>
            <a:lvl7pPr marL="3023870" lvl="6" indent="-215900" algn="l" rtl="0" hangingPunct="1">
              <a:lnSpc>
                <a:spcPct val="100000"/>
              </a:lnSpc>
              <a:spcBef>
                <a:spcPts val="285"/>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panose="020F0502020204030204"/>
                <a:ea typeface="Microsoft YaHei" panose="020B0503020204020204" pitchFamily="2" charset="-122"/>
                <a:cs typeface="Lucida Sans" panose="020B0602030504020204" pitchFamily="2"/>
              </a:defRPr>
            </a:lvl7pPr>
            <a:lvl8pPr marL="3456305" lvl="7" indent="-215900" algn="l" rtl="0" hangingPunct="1">
              <a:lnSpc>
                <a:spcPct val="100000"/>
              </a:lnSpc>
              <a:spcBef>
                <a:spcPts val="285"/>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panose="020F0502020204030204"/>
                <a:ea typeface="Microsoft YaHei" panose="020B0503020204020204" pitchFamily="2" charset="-122"/>
                <a:cs typeface="Lucida Sans" panose="020B0602030504020204" pitchFamily="2"/>
              </a:defRPr>
            </a:lvl8pPr>
            <a:lvl9pPr marL="3888105" lvl="8" indent="-215900" algn="l" rtl="0" hangingPunct="1">
              <a:lnSpc>
                <a:spcPct val="100000"/>
              </a:lnSpc>
              <a:spcBef>
                <a:spcPts val="285"/>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panose="020F0502020204030204"/>
                <a:ea typeface="Microsoft YaHei" panose="020B0503020204020204" pitchFamily="2" charset="-122"/>
                <a:cs typeface="Lucida Sans" panose="020B0602030504020204" pitchFamily="2"/>
              </a:defRPr>
            </a:lvl9pPr>
          </a:lstStyle>
          <a:p>
            <a:pPr lvl="0"/>
            <a:r>
              <a:rPr lang="en-US"/>
              <a:t>Click to edit Master text styles</a:t>
            </a:r>
            <a:endParaRPr lang="en-US"/>
          </a:p>
        </p:txBody>
      </p:sp>
      <p:sp>
        <p:nvSpPr>
          <p:cNvPr id="5" name="Date Placeholder 4"/>
          <p:cNvSpPr txBox="1">
            <a:spLocks noGrp="1"/>
          </p:cNvSpPr>
          <p:nvPr>
            <p:ph type="dt" sz="half" idx="2"/>
          </p:nvPr>
        </p:nvSpPr>
        <p:spPr>
          <a:xfrm>
            <a:off x="457200" y="6356520"/>
            <a:ext cx="2133360" cy="364679"/>
          </a:xfrm>
          <a:prstGeom prst="rect">
            <a:avLst/>
          </a:prstGeom>
          <a:noFill/>
          <a:ln>
            <a:noFill/>
          </a:ln>
        </p:spPr>
        <p:txBody>
          <a:bodyPr vert="horz" wrap="square" lIns="91440" tIns="45720" rIns="91440" bIns="45720" anchor="ctr" anchorCtr="0"/>
          <a:lstStyle>
            <a:lvl1pPr marL="0" marR="0" lvl="0" indent="0" algn="l" rtl="0" hangingPunct="1">
              <a:lnSpc>
                <a:spcPct val="100000"/>
              </a:lnSpc>
              <a:spcBef>
                <a:spcPts val="0"/>
              </a:spcBef>
              <a:spcAft>
                <a:spcPts val="0"/>
              </a:spcAft>
              <a:buNone/>
              <a:defRPr lang="en-US" sz="1200" b="0" i="0" u="none" strike="noStrike" kern="1200" cap="none" spc="0" baseline="0">
                <a:ln>
                  <a:noFill/>
                </a:ln>
                <a:solidFill>
                  <a:srgbClr val="8B8B8B"/>
                </a:solidFill>
                <a:highlight>
                  <a:scrgbClr r="0" g="0" b="0">
                    <a:alpha val="0"/>
                  </a:scrgbClr>
                </a:highlight>
                <a:latin typeface="Calibri" panose="020F0502020204030204"/>
                <a:ea typeface="Segoe UI" panose="020B0502040204020203" pitchFamily="2"/>
                <a:cs typeface="Tahoma" panose="020B0604030504040204" pitchFamily="2"/>
              </a:defRPr>
            </a:lvl1pPr>
          </a:lstStyle>
          <a:p>
            <a:pPr lvl="0"/>
            <a:fld id="{BB962C8B-B14F-4D97-AF65-F5344CB8AC3E}" type="datetime1">
              <a:rPr/>
            </a:fld>
            <a:endParaRPr lang="en-US"/>
          </a:p>
        </p:txBody>
      </p:sp>
      <p:sp>
        <p:nvSpPr>
          <p:cNvPr id="6" name="Footer Placeholder 5"/>
          <p:cNvSpPr txBox="1">
            <a:spLocks noGrp="1"/>
          </p:cNvSpPr>
          <p:nvPr>
            <p:ph type="ftr" sz="quarter" idx="3"/>
          </p:nvPr>
        </p:nvSpPr>
        <p:spPr>
          <a:xfrm>
            <a:off x="3124079" y="6356520"/>
            <a:ext cx="2895120" cy="364679"/>
          </a:xfrm>
          <a:prstGeom prst="rect">
            <a:avLst/>
          </a:prstGeom>
          <a:noFill/>
          <a:ln>
            <a:noFill/>
          </a:ln>
        </p:spPr>
        <p:txBody>
          <a:bodyPr vert="horz" wrap="square" lIns="91440" tIns="45720" rIns="91440" bIns="45720" anchor="ctr" anchorCtr="0"/>
          <a:lstStyle>
            <a:lvl1pPr lvl="0" algn="ctr" rtl="0" hangingPunct="0">
              <a:buNone/>
              <a:defRPr lang="en-US" sz="1400" kern="1200">
                <a:latin typeface="Liberation Serif" pitchFamily="18"/>
                <a:ea typeface="Segoe UI" panose="020B0502040204020203" pitchFamily="2"/>
                <a:cs typeface="Tahoma" panose="020B0604030504040204" pitchFamily="2"/>
              </a:defRPr>
            </a:lvl1pPr>
          </a:lstStyle>
          <a:p>
            <a:pPr lvl="0"/>
            <a:endParaRPr lang="en-US"/>
          </a:p>
        </p:txBody>
      </p:sp>
      <p:sp>
        <p:nvSpPr>
          <p:cNvPr id="7" name="Slide Number Placeholder 6"/>
          <p:cNvSpPr txBox="1">
            <a:spLocks noGrp="1"/>
          </p:cNvSpPr>
          <p:nvPr>
            <p:ph type="sldNum" sz="quarter" idx="4"/>
          </p:nvPr>
        </p:nvSpPr>
        <p:spPr>
          <a:xfrm>
            <a:off x="6553080" y="6356520"/>
            <a:ext cx="2133360" cy="364679"/>
          </a:xfrm>
          <a:prstGeom prst="rect">
            <a:avLst/>
          </a:prstGeom>
          <a:noFill/>
          <a:ln>
            <a:noFill/>
          </a:ln>
        </p:spPr>
        <p:txBody>
          <a:bodyPr vert="horz" wrap="square" lIns="91440" tIns="45720" rIns="91440" bIns="45720" anchor="ctr" anchorCtr="0"/>
          <a:lstStyle>
            <a:lvl1pPr marL="0" marR="0" lvl="0" indent="0" algn="r" rtl="0" hangingPunct="1">
              <a:lnSpc>
                <a:spcPct val="100000"/>
              </a:lnSpc>
              <a:spcBef>
                <a:spcPts val="0"/>
              </a:spcBef>
              <a:spcAft>
                <a:spcPts val="0"/>
              </a:spcAft>
              <a:buNone/>
              <a:defRPr lang="en-US" sz="1200" b="0" i="0" u="none" strike="noStrike" kern="1200" cap="none" spc="0" baseline="0">
                <a:ln>
                  <a:noFill/>
                </a:ln>
                <a:solidFill>
                  <a:srgbClr val="8B8B8B"/>
                </a:solidFill>
                <a:highlight>
                  <a:scrgbClr r="0" g="0" b="0">
                    <a:alpha val="0"/>
                  </a:scrgbClr>
                </a:highlight>
                <a:latin typeface="Calibri" panose="020F0502020204030204"/>
                <a:ea typeface="Segoe UI" panose="020B0502040204020203" pitchFamily="2"/>
                <a:cs typeface="Tahoma" panose="020B0604030504040204" pitchFamily="2"/>
              </a:defRPr>
            </a:lvl1pPr>
          </a:lstStyle>
          <a:p>
            <a:pPr lvl="0"/>
            <a:fld id="{B4D36357-56B5-4081-9B46-8792E4727A3C}" type="slidenum">
              <a:rPr/>
            </a:fld>
            <a:endParaRPr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hf hdr="0" ftr="0"/>
  <p:txStyles>
    <p:titleStyle>
      <a:lvl1pPr marL="0" marR="0" lvl="0" indent="0" algn="l" rtl="0" hangingPunct="1">
        <a:lnSpc>
          <a:spcPct val="100000"/>
        </a:lnSpc>
        <a:spcBef>
          <a:spcPts val="0"/>
        </a:spcBef>
        <a:spcAft>
          <a:spcPts val="0"/>
        </a:spcAft>
        <a:buNone/>
        <a:defRPr lang="en-US" sz="2000" b="1" i="0" u="none" strike="noStrike" kern="1200" cap="none" spc="0" baseline="0">
          <a:ln>
            <a:noFill/>
          </a:ln>
          <a:solidFill>
            <a:srgbClr val="000000"/>
          </a:solidFill>
          <a:highlight>
            <a:scrgbClr r="0" g="0" b="0">
              <a:alpha val="0"/>
            </a:scrgbClr>
          </a:highlight>
          <a:latin typeface="Calibri" panose="020F0502020204030204"/>
          <a:ea typeface="Microsoft YaHei" panose="020B0503020204020204" pitchFamily="2" charset="-122"/>
          <a:cs typeface="Lucida Sans" panose="020B0602030504020204" pitchFamily="2"/>
        </a:defRPr>
      </a:lvl1pPr>
    </p:titleStyle>
    <p:bodyStyle>
      <a:lvl1pPr marL="0" marR="0" lvl="0" indent="0" algn="l" rtl="0" hangingPunct="1">
        <a:lnSpc>
          <a:spcPct val="100000"/>
        </a:lnSpc>
        <a:spcBef>
          <a:spcPts val="280"/>
        </a:spcBef>
        <a:spcAft>
          <a:spcPts val="0"/>
        </a:spcAft>
        <a:buNone/>
        <a:tabLst>
          <a:tab pos="0" algn="l"/>
        </a:tabLst>
        <a:defRPr lang="en-US" sz="1400" b="0" i="0" u="none" strike="noStrike" cap="none" spc="0" baseline="0">
          <a:ln>
            <a:noFill/>
          </a:ln>
          <a:solidFill>
            <a:srgbClr val="000000"/>
          </a:solidFill>
          <a:highlight>
            <a:scrgbClr r="0" g="0" b="0">
              <a:alpha val="0"/>
            </a:scrgbClr>
          </a:highlight>
          <a:latin typeface="Calibri" panose="020F0502020204030204"/>
        </a:defRPr>
      </a:lvl1pPr>
    </p:bodyStyle>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9"/>
          <p:cNvPicPr>
            <a:picLocks noChangeAspect="1"/>
          </p:cNvPicPr>
          <p:nvPr/>
        </p:nvPicPr>
        <p:blipFill>
          <a:blip r:embed="rId15"/>
          <a:stretch>
            <a:fillRect/>
          </a:stretch>
        </p:blipFill>
        <p:spPr>
          <a:xfrm>
            <a:off x="0" y="0"/>
            <a:ext cx="9156700" cy="6858000"/>
          </a:xfrm>
          <a:prstGeom prst="rect">
            <a:avLst/>
          </a:prstGeom>
          <a:noFill/>
          <a:ln w="9525">
            <a:noFill/>
          </a:ln>
        </p:spPr>
      </p:pic>
      <p:sp>
        <p:nvSpPr>
          <p:cNvPr id="1027" name="Rectangle 3"/>
          <p:cNvSpPr>
            <a:spLocks noGrp="1"/>
          </p:cNvSpPr>
          <p:nvPr>
            <p:ph type="title"/>
          </p:nvPr>
        </p:nvSpPr>
        <p:spPr>
          <a:xfrm>
            <a:off x="457200" y="190500"/>
            <a:ext cx="8229600" cy="582613"/>
          </a:xfrm>
          <a:prstGeom prst="rect">
            <a:avLst/>
          </a:prstGeom>
          <a:noFill/>
          <a:ln w="9525">
            <a:noFill/>
          </a:ln>
        </p:spPr>
        <p:txBody>
          <a:bodyPr anchor="ctr" anchorCtr="0"/>
          <a:lstStyle/>
          <a:p>
            <a:pPr lvl="0"/>
            <a:r>
              <a:rPr lang="en-US" altLang="zh-CN" dirty="0"/>
              <a:t>Click to edit Master title style</a:t>
            </a:r>
            <a:endParaRPr lang="en-US" altLang="zh-CN" dirty="0"/>
          </a:p>
        </p:txBody>
      </p:sp>
      <p:sp>
        <p:nvSpPr>
          <p:cNvPr id="1028" name="Rectangle 4"/>
          <p:cNvSpPr>
            <a:spLocks noGrp="1"/>
          </p:cNvSpPr>
          <p:nvPr>
            <p:ph type="body" idx="1"/>
          </p:nvPr>
        </p:nvSpPr>
        <p:spPr>
          <a:xfrm>
            <a:off x="457200" y="1174750"/>
            <a:ext cx="8229600" cy="4953000"/>
          </a:xfrm>
          <a:prstGeom prst="rect">
            <a:avLst/>
          </a:prstGeom>
          <a:noFill/>
          <a:ln w="9525">
            <a:noFill/>
          </a:ln>
        </p:spPr>
        <p:txBody>
          <a:bodyPr/>
          <a:lstStyle/>
          <a:p>
            <a:pPr lvl="0"/>
            <a:r>
              <a:rPr lang="en-US" altLang="zh-CN" dirty="0"/>
              <a:t>Click to edit Master text styles</a:t>
            </a:r>
            <a:endParaRPr lang="en-US" altLang="zh-CN" dirty="0"/>
          </a:p>
          <a:p>
            <a:pPr lvl="1"/>
            <a:r>
              <a:rPr lang="en-US" altLang="zh-CN" dirty="0"/>
              <a:t>Second level</a:t>
            </a:r>
            <a:endParaRPr lang="en-US" altLang="zh-CN" dirty="0"/>
          </a:p>
          <a:p>
            <a:pPr lvl="2"/>
            <a:r>
              <a:rPr lang="en-US" altLang="zh-CN" dirty="0"/>
              <a:t>Third level</a:t>
            </a:r>
            <a:endParaRPr lang="en-US" altLang="zh-CN" dirty="0"/>
          </a:p>
          <a:p>
            <a:pPr lvl="3"/>
            <a:r>
              <a:rPr lang="en-US" altLang="zh-CN" dirty="0"/>
              <a:t>Fourth level</a:t>
            </a:r>
            <a:endParaRPr lang="en-US" altLang="zh-CN" dirty="0"/>
          </a:p>
          <a:p>
            <a:pPr lvl="4"/>
            <a:r>
              <a:rPr lang="en-US" altLang="zh-CN" dirty="0"/>
              <a:t>Fifth level</a:t>
            </a:r>
            <a:endParaRPr lang="en-US" altLang="zh-CN" dirty="0"/>
          </a:p>
        </p:txBody>
      </p:sp>
      <p:sp>
        <p:nvSpPr>
          <p:cNvPr id="1029" name="Rectangle 5"/>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lvl1pPr>
          </a:lstStyle>
          <a:p>
            <a:pPr lvl="0"/>
            <a:fld id="{BB962C8B-B14F-4D97-AF65-F5344CB8AC3E}" type="datetime1">
              <a:rPr lang="en-US"/>
            </a:fld>
            <a:endParaRPr lang="en-US"/>
          </a:p>
        </p:txBody>
      </p:sp>
      <p:sp>
        <p:nvSpPr>
          <p:cNvPr id="1030" name="Rectangle 6"/>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lvl1pPr>
          </a:lstStyle>
          <a:p>
            <a:pPr lvl="0"/>
            <a:endParaRPr lang="en-US"/>
          </a:p>
        </p:txBody>
      </p:sp>
      <p:sp>
        <p:nvSpPr>
          <p:cNvPr id="1031" name="Rectangle 7"/>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vl1pPr>
          </a:lstStyle>
          <a:p>
            <a:pPr lvl="0"/>
            <a:fld id="{E7C667BA-ACA3-480B-A156-9343910592A8}" type="slidenum">
              <a:rPr/>
            </a:fld>
            <a:endParaRPr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Lst>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hf hdr="0" ftr="0"/>
  <p:txStyles>
    <p:titleStyle>
      <a:lvl1pPr algn="l" rtl="0" fontAlgn="base">
        <a:spcBef>
          <a:spcPct val="0"/>
        </a:spcBef>
        <a:spcAft>
          <a:spcPct val="0"/>
        </a:spcAft>
        <a:defRPr sz="3600" kern="1200">
          <a:solidFill>
            <a:schemeClr val="tx1"/>
          </a:solidFill>
          <a:latin typeface="+mj-lt"/>
          <a:ea typeface="+mj-ea"/>
          <a:cs typeface="+mj-cs"/>
        </a:defRPr>
      </a:lvl1pPr>
      <a:lvl2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2pPr>
      <a:lvl3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3pPr>
      <a:lvl4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4pPr>
      <a:lvl5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5pPr>
      <a:lvl6pPr marL="4572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6pPr>
      <a:lvl7pPr marL="9144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7pPr>
      <a:lvl8pPr marL="13716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8pPr>
      <a:lvl9pPr marL="18288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274680"/>
            <a:ext cx="8229240" cy="1142640"/>
          </a:xfrm>
          <a:prstGeom prst="rect">
            <a:avLst/>
          </a:prstGeom>
          <a:noFill/>
          <a:ln>
            <a:noFill/>
          </a:ln>
        </p:spPr>
        <p:txBody>
          <a:bodyPr vert="horz" wrap="square" lIns="91440" tIns="45720" rIns="91440" bIns="45720" anchor="ctr" anchorCtr="0"/>
          <a:lstStyle>
            <a:defPPr lvl="0">
              <a:buSzPct val="45000"/>
              <a:buFont typeface="OpenSymbol"/>
              <a:buNone/>
            </a:defPPr>
            <a:lvl1pPr lvl="0">
              <a:buSzPct val="45000"/>
              <a:buFont typeface="OpenSymbol"/>
              <a:buChar char="●"/>
            </a:lvl1pPr>
            <a:lvl2pPr lvl="1">
              <a:buSzPct val="45000"/>
              <a:buFont typeface="OpenSymbol"/>
              <a:buChar char="●"/>
            </a:lvl2pPr>
            <a:lvl3pPr lvl="2">
              <a:buSzPct val="45000"/>
              <a:buFont typeface="OpenSymbol"/>
              <a:buChar char="●"/>
            </a:lvl3pPr>
            <a:lvl4pPr lvl="3">
              <a:buSzPct val="45000"/>
              <a:buFont typeface="OpenSymbol"/>
              <a:buChar char="●"/>
            </a:lvl4pPr>
            <a:lvl5pPr lvl="4">
              <a:buSzPct val="45000"/>
              <a:buFont typeface="OpenSymbol"/>
              <a:buChar char="●"/>
            </a:lvl5pPr>
            <a:lvl6pPr lvl="5">
              <a:buSzPct val="45000"/>
              <a:buFont typeface="OpenSymbol"/>
              <a:buChar char="●"/>
            </a:lvl6pPr>
            <a:lvl7pPr lvl="6">
              <a:buSzPct val="45000"/>
              <a:buFont typeface="OpenSymbol"/>
              <a:buChar char="●"/>
            </a:lvl7pPr>
            <a:lvl8pPr lvl="7">
              <a:buSzPct val="45000"/>
              <a:buFont typeface="OpenSymbol"/>
              <a:buChar char="●"/>
            </a:lvl8pPr>
            <a:lvl9pPr lvl="8">
              <a:buSzPct val="45000"/>
              <a:buFont typeface="OpenSymbol"/>
              <a:buChar char="●"/>
            </a:lvl9pPr>
          </a:lstStyle>
          <a:p>
            <a:pPr lvl="0"/>
            <a:r>
              <a:rPr lang="en-US"/>
              <a:t>Click to edit Master title style</a:t>
            </a:r>
            <a:endParaRPr lang="en-US"/>
          </a:p>
        </p:txBody>
      </p:sp>
      <p:sp>
        <p:nvSpPr>
          <p:cNvPr id="3" name="Vertical Text Placeholder 2"/>
          <p:cNvSpPr txBox="1">
            <a:spLocks noGrp="1"/>
          </p:cNvSpPr>
          <p:nvPr>
            <p:ph type="body" idx="1"/>
          </p:nvPr>
        </p:nvSpPr>
        <p:spPr>
          <a:xfrm>
            <a:off x="457200" y="1600200"/>
            <a:ext cx="8229240" cy="4525560"/>
          </a:xfrm>
          <a:prstGeom prst="rect">
            <a:avLst/>
          </a:prstGeom>
          <a:noFill/>
          <a:ln>
            <a:noFill/>
          </a:ln>
        </p:spPr>
        <p:txBody>
          <a:bodyPr vert="eaVert" wrap="square" lIns="45720" tIns="91440" rIns="45720" bIns="91440" anchor="t" anchorCtr="0"/>
          <a:lstStyle>
            <a:defPPr marL="431800" lvl="0" indent="-323850" algn="l" rtl="0" hangingPunct="1">
              <a:lnSpc>
                <a:spcPct val="100000"/>
              </a:lnSpc>
              <a:spcBef>
                <a:spcPts val="1415"/>
              </a:spcBef>
              <a:spcAft>
                <a:spcPts val="0"/>
              </a:spcAft>
              <a:buSzPct val="45000"/>
              <a:buFont typeface="OpenSymbol"/>
              <a:buNone/>
              <a:defRPr lang="en-US" sz="3200" b="0" i="0" u="none" strike="noStrike" kern="1200" cap="none" spc="0" baseline="0">
                <a:ln>
                  <a:noFill/>
                </a:ln>
                <a:solidFill>
                  <a:srgbClr val="000000"/>
                </a:solidFill>
                <a:highlight>
                  <a:scrgbClr r="0" g="0" b="0">
                    <a:alpha val="0"/>
                  </a:scrgbClr>
                </a:highlight>
                <a:latin typeface="Calibri" panose="020F0502020204030204"/>
                <a:ea typeface="Microsoft YaHei" panose="020B0503020204020204" pitchFamily="2" charset="-122"/>
                <a:cs typeface="Lucida Sans" panose="020B0602030504020204" pitchFamily="2"/>
              </a:defRPr>
            </a:defPPr>
            <a:lvl1pPr marL="431800" lvl="0" indent="-323850" algn="l" rtl="0" hangingPunct="1">
              <a:lnSpc>
                <a:spcPct val="100000"/>
              </a:lnSpc>
              <a:spcBef>
                <a:spcPts val="1415"/>
              </a:spcBef>
              <a:spcAft>
                <a:spcPts val="0"/>
              </a:spcAft>
              <a:buSzPct val="45000"/>
              <a:buFont typeface="OpenSymbol"/>
              <a:buChar char="●"/>
              <a:defRPr lang="en-US" sz="3200" b="0" i="0" u="none" strike="noStrike" kern="1200" cap="none" spc="0" baseline="0">
                <a:ln>
                  <a:noFill/>
                </a:ln>
                <a:solidFill>
                  <a:srgbClr val="000000"/>
                </a:solidFill>
                <a:highlight>
                  <a:scrgbClr r="0" g="0" b="0">
                    <a:alpha val="0"/>
                  </a:scrgbClr>
                </a:highlight>
                <a:latin typeface="Calibri" panose="020F0502020204030204"/>
                <a:ea typeface="Microsoft YaHei" panose="020B0503020204020204" pitchFamily="2" charset="-122"/>
                <a:cs typeface="Lucida Sans" panose="020B0602030504020204" pitchFamily="2"/>
              </a:defRPr>
            </a:lvl1pPr>
            <a:lvl2pPr marL="864235" lvl="1" indent="-323850" algn="l" rtl="0" hangingPunct="1">
              <a:lnSpc>
                <a:spcPct val="100000"/>
              </a:lnSpc>
              <a:spcBef>
                <a:spcPts val="1135"/>
              </a:spcBef>
              <a:spcAft>
                <a:spcPts val="0"/>
              </a:spcAft>
              <a:buSzPct val="75000"/>
              <a:buFont typeface="OpenSymbol"/>
              <a:buChar char="–"/>
              <a:defRPr lang="en-US" sz="2400" b="0" i="0" u="none" strike="noStrike" kern="1200" cap="none" spc="0" baseline="0">
                <a:ln>
                  <a:noFill/>
                </a:ln>
                <a:solidFill>
                  <a:srgbClr val="000000"/>
                </a:solidFill>
                <a:highlight>
                  <a:scrgbClr r="0" g="0" b="0">
                    <a:alpha val="0"/>
                  </a:scrgbClr>
                </a:highlight>
                <a:latin typeface="Calibri" panose="020F0502020204030204"/>
                <a:ea typeface="Microsoft YaHei" panose="020B0503020204020204" pitchFamily="2" charset="-122"/>
                <a:cs typeface="Lucida Sans" panose="020B0602030504020204" pitchFamily="2"/>
              </a:defRPr>
            </a:lvl2pPr>
            <a:lvl3pPr marL="1296035" lvl="2" indent="-288290" algn="l" rtl="0" hangingPunct="1">
              <a:lnSpc>
                <a:spcPct val="100000"/>
              </a:lnSpc>
              <a:spcBef>
                <a:spcPts val="850"/>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panose="020F0502020204030204"/>
                <a:ea typeface="Microsoft YaHei" panose="020B0503020204020204" pitchFamily="2" charset="-122"/>
                <a:cs typeface="Lucida Sans" panose="020B0602030504020204" pitchFamily="2"/>
              </a:defRPr>
            </a:lvl3pPr>
            <a:lvl4pPr marL="1727835" lvl="3" indent="-215900" algn="l" rtl="0" hangingPunct="1">
              <a:lnSpc>
                <a:spcPct val="100000"/>
              </a:lnSpc>
              <a:spcBef>
                <a:spcPts val="565"/>
              </a:spcBef>
              <a:spcAft>
                <a:spcPts val="0"/>
              </a:spcAft>
              <a:buSzPct val="75000"/>
              <a:buFont typeface="OpenSymbol"/>
              <a:buChar char="–"/>
              <a:defRPr lang="en-US" sz="2000" b="0" i="0" u="none" strike="noStrike" kern="1200" cap="none" spc="0" baseline="0">
                <a:ln>
                  <a:noFill/>
                </a:ln>
                <a:solidFill>
                  <a:srgbClr val="000000"/>
                </a:solidFill>
                <a:highlight>
                  <a:scrgbClr r="0" g="0" b="0">
                    <a:alpha val="0"/>
                  </a:scrgbClr>
                </a:highlight>
                <a:latin typeface="Calibri" panose="020F0502020204030204"/>
                <a:ea typeface="Microsoft YaHei" panose="020B0503020204020204" pitchFamily="2" charset="-122"/>
                <a:cs typeface="Lucida Sans" panose="020B0602030504020204" pitchFamily="2"/>
              </a:defRPr>
            </a:lvl4pPr>
            <a:lvl5pPr marL="2160270" lvl="4" indent="-215900" algn="l" rtl="0" hangingPunct="1">
              <a:lnSpc>
                <a:spcPct val="100000"/>
              </a:lnSpc>
              <a:spcBef>
                <a:spcPts val="285"/>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panose="020F0502020204030204"/>
                <a:ea typeface="Microsoft YaHei" panose="020B0503020204020204" pitchFamily="2" charset="-122"/>
                <a:cs typeface="Lucida Sans" panose="020B0602030504020204" pitchFamily="2"/>
              </a:defRPr>
            </a:lvl5pPr>
            <a:lvl6pPr marL="2592070" lvl="5" indent="-215900" algn="l" rtl="0" hangingPunct="1">
              <a:lnSpc>
                <a:spcPct val="100000"/>
              </a:lnSpc>
              <a:spcBef>
                <a:spcPts val="285"/>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panose="020F0502020204030204"/>
                <a:ea typeface="Microsoft YaHei" panose="020B0503020204020204" pitchFamily="2" charset="-122"/>
                <a:cs typeface="Lucida Sans" panose="020B0602030504020204" pitchFamily="2"/>
              </a:defRPr>
            </a:lvl6pPr>
            <a:lvl7pPr marL="3023870" lvl="6" indent="-215900" algn="l" rtl="0" hangingPunct="1">
              <a:lnSpc>
                <a:spcPct val="100000"/>
              </a:lnSpc>
              <a:spcBef>
                <a:spcPts val="285"/>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panose="020F0502020204030204"/>
                <a:ea typeface="Microsoft YaHei" panose="020B0503020204020204" pitchFamily="2" charset="-122"/>
                <a:cs typeface="Lucida Sans" panose="020B0602030504020204" pitchFamily="2"/>
              </a:defRPr>
            </a:lvl7pPr>
            <a:lvl8pPr marL="3456305" lvl="7" indent="-215900" algn="l" rtl="0" hangingPunct="1">
              <a:lnSpc>
                <a:spcPct val="100000"/>
              </a:lnSpc>
              <a:spcBef>
                <a:spcPts val="285"/>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panose="020F0502020204030204"/>
                <a:ea typeface="Microsoft YaHei" panose="020B0503020204020204" pitchFamily="2" charset="-122"/>
                <a:cs typeface="Lucida Sans" panose="020B0602030504020204" pitchFamily="2"/>
              </a:defRPr>
            </a:lvl8pPr>
            <a:lvl9pPr marL="3888105" lvl="8" indent="-215900" algn="l" rtl="0" hangingPunct="1">
              <a:lnSpc>
                <a:spcPct val="100000"/>
              </a:lnSpc>
              <a:spcBef>
                <a:spcPts val="285"/>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panose="020F0502020204030204"/>
                <a:ea typeface="Microsoft YaHei" panose="020B0503020204020204" pitchFamily="2" charset="-122"/>
                <a:cs typeface="Lucida Sans" panose="020B0602030504020204" pitchFamily="2"/>
              </a:defRPr>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txBox="1">
            <a:spLocks noGrp="1"/>
          </p:cNvSpPr>
          <p:nvPr>
            <p:ph type="dt" sz="half" idx="2"/>
          </p:nvPr>
        </p:nvSpPr>
        <p:spPr>
          <a:xfrm>
            <a:off x="457200" y="6356520"/>
            <a:ext cx="2133360" cy="364679"/>
          </a:xfrm>
          <a:prstGeom prst="rect">
            <a:avLst/>
          </a:prstGeom>
          <a:noFill/>
          <a:ln>
            <a:noFill/>
          </a:ln>
        </p:spPr>
        <p:txBody>
          <a:bodyPr vert="horz" wrap="square" lIns="91440" tIns="45720" rIns="91440" bIns="45720" anchor="ctr" anchorCtr="0"/>
          <a:lstStyle>
            <a:lvl1pPr marL="0" marR="0" lvl="0" indent="0" algn="l" rtl="0" hangingPunct="1">
              <a:lnSpc>
                <a:spcPct val="100000"/>
              </a:lnSpc>
              <a:spcBef>
                <a:spcPts val="0"/>
              </a:spcBef>
              <a:spcAft>
                <a:spcPts val="0"/>
              </a:spcAft>
              <a:buNone/>
              <a:defRPr lang="en-US" sz="1200" b="0" i="0" u="none" strike="noStrike" kern="1200" cap="none" spc="0" baseline="0">
                <a:ln>
                  <a:noFill/>
                </a:ln>
                <a:solidFill>
                  <a:srgbClr val="8B8B8B"/>
                </a:solidFill>
                <a:highlight>
                  <a:scrgbClr r="0" g="0" b="0">
                    <a:alpha val="0"/>
                  </a:scrgbClr>
                </a:highlight>
                <a:latin typeface="Calibri" panose="020F0502020204030204"/>
                <a:ea typeface="Segoe UI" panose="020B0502040204020203" pitchFamily="2"/>
                <a:cs typeface="Tahoma" panose="020B0604030504040204" pitchFamily="2"/>
              </a:defRPr>
            </a:lvl1pPr>
          </a:lstStyle>
          <a:p>
            <a:pPr lvl="0"/>
            <a:fld id="{BB962C8B-B14F-4D97-AF65-F5344CB8AC3E}" type="datetime1">
              <a:rPr/>
            </a:fld>
            <a:endParaRPr lang="en-US"/>
          </a:p>
        </p:txBody>
      </p:sp>
      <p:sp>
        <p:nvSpPr>
          <p:cNvPr id="5" name="Footer Placeholder 4"/>
          <p:cNvSpPr txBox="1">
            <a:spLocks noGrp="1"/>
          </p:cNvSpPr>
          <p:nvPr>
            <p:ph type="ftr" sz="quarter" idx="3"/>
          </p:nvPr>
        </p:nvSpPr>
        <p:spPr>
          <a:xfrm>
            <a:off x="3124079" y="6356520"/>
            <a:ext cx="2895120" cy="364679"/>
          </a:xfrm>
          <a:prstGeom prst="rect">
            <a:avLst/>
          </a:prstGeom>
          <a:noFill/>
          <a:ln>
            <a:noFill/>
          </a:ln>
        </p:spPr>
        <p:txBody>
          <a:bodyPr vert="horz" wrap="square" lIns="91440" tIns="45720" rIns="91440" bIns="45720" anchor="ctr" anchorCtr="0"/>
          <a:lstStyle>
            <a:lvl1pPr lvl="0" algn="ctr" rtl="0" hangingPunct="0">
              <a:buNone/>
              <a:defRPr lang="en-US" sz="1400" kern="1200">
                <a:latin typeface="Liberation Serif" pitchFamily="18"/>
                <a:ea typeface="Segoe UI" panose="020B0502040204020203" pitchFamily="2"/>
                <a:cs typeface="Tahoma" panose="020B0604030504040204" pitchFamily="2"/>
              </a:defRPr>
            </a:lvl1pPr>
          </a:lstStyle>
          <a:p>
            <a:pPr lvl="0"/>
            <a:endParaRPr lang="en-US"/>
          </a:p>
        </p:txBody>
      </p:sp>
      <p:sp>
        <p:nvSpPr>
          <p:cNvPr id="6" name="Slide Number Placeholder 5"/>
          <p:cNvSpPr txBox="1">
            <a:spLocks noGrp="1"/>
          </p:cNvSpPr>
          <p:nvPr>
            <p:ph type="sldNum" sz="quarter" idx="4"/>
          </p:nvPr>
        </p:nvSpPr>
        <p:spPr>
          <a:xfrm>
            <a:off x="6553080" y="6356520"/>
            <a:ext cx="2133360" cy="364679"/>
          </a:xfrm>
          <a:prstGeom prst="rect">
            <a:avLst/>
          </a:prstGeom>
          <a:noFill/>
          <a:ln>
            <a:noFill/>
          </a:ln>
        </p:spPr>
        <p:txBody>
          <a:bodyPr vert="horz" wrap="square" lIns="91440" tIns="45720" rIns="91440" bIns="45720" anchor="ctr" anchorCtr="0"/>
          <a:lstStyle>
            <a:lvl1pPr marL="0" marR="0" lvl="0" indent="0" algn="r" rtl="0" hangingPunct="1">
              <a:lnSpc>
                <a:spcPct val="100000"/>
              </a:lnSpc>
              <a:spcBef>
                <a:spcPts val="0"/>
              </a:spcBef>
              <a:spcAft>
                <a:spcPts val="0"/>
              </a:spcAft>
              <a:buNone/>
              <a:defRPr lang="en-US" sz="1200" b="0" i="0" u="none" strike="noStrike" kern="1200" cap="none" spc="0" baseline="0">
                <a:ln>
                  <a:noFill/>
                </a:ln>
                <a:solidFill>
                  <a:srgbClr val="8B8B8B"/>
                </a:solidFill>
                <a:highlight>
                  <a:scrgbClr r="0" g="0" b="0">
                    <a:alpha val="0"/>
                  </a:scrgbClr>
                </a:highlight>
                <a:latin typeface="Calibri" panose="020F0502020204030204"/>
                <a:ea typeface="Segoe UI" panose="020B0502040204020203" pitchFamily="2"/>
                <a:cs typeface="Tahoma" panose="020B0604030504040204" pitchFamily="2"/>
              </a:defRPr>
            </a:lvl1pPr>
          </a:lstStyle>
          <a:p>
            <a:pPr lvl="0"/>
            <a:fld id="{3CE7C50C-98C3-4579-8DC9-0880F0CC617A}" type="slidenum">
              <a:rPr/>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hf hdr="0" ftr="0"/>
  <p:txStyles>
    <p:titleStyle>
      <a:lvl1pPr marL="0" marR="0" lvl="0" indent="0" algn="ctr" rtl="0" hangingPunct="1">
        <a:lnSpc>
          <a:spcPct val="100000"/>
        </a:lnSpc>
        <a:spcBef>
          <a:spcPts val="0"/>
        </a:spcBef>
        <a:spcAft>
          <a:spcPts val="0"/>
        </a:spcAft>
        <a:buNone/>
        <a:defRPr lang="en-US" sz="4400" b="0" i="0" u="none" strike="noStrike" kern="1200" cap="none" spc="0" baseline="0">
          <a:ln>
            <a:noFill/>
          </a:ln>
          <a:solidFill>
            <a:srgbClr val="000000"/>
          </a:solidFill>
          <a:highlight>
            <a:scrgbClr r="0" g="0" b="0">
              <a:alpha val="0"/>
            </a:scrgbClr>
          </a:highlight>
          <a:latin typeface="Calibri" panose="020F0502020204030204"/>
          <a:ea typeface="Microsoft YaHei" panose="020B0503020204020204" pitchFamily="2" charset="-122"/>
          <a:cs typeface="Lucida Sans" panose="020B0602030504020204" pitchFamily="2"/>
        </a:defRPr>
      </a:lvl1pPr>
    </p:titleStyle>
    <p:bodyStyle>
      <a:lvl1pPr marL="0" marR="0" lvl="0" indent="0" algn="l" rtl="0" hangingPunct="1">
        <a:lnSpc>
          <a:spcPct val="100000"/>
        </a:lnSpc>
        <a:spcBef>
          <a:spcPts val="640"/>
        </a:spcBef>
        <a:spcAft>
          <a:spcPts val="0"/>
        </a:spcAft>
        <a:buClr>
          <a:srgbClr val="000000"/>
        </a:buClr>
        <a:buSzPct val="100000"/>
        <a:buFont typeface="Arial" panose="020B0604020202020204" pitchFamily="34"/>
        <a:buChar char="•"/>
        <a:defRPr lang="en-US" sz="3200" b="0" i="0" u="none" strike="noStrike" cap="none" spc="0" baseline="0">
          <a:ln>
            <a:noFill/>
          </a:ln>
          <a:solidFill>
            <a:srgbClr val="000000"/>
          </a:solidFill>
          <a:highlight>
            <a:scrgbClr r="0" g="0" b="0">
              <a:alpha val="0"/>
            </a:scrgbClr>
          </a:highlight>
          <a:latin typeface="Calibri" panose="020F0502020204030204"/>
        </a:defRPr>
      </a:lvl1pPr>
      <a:lvl2pPr marL="0" marR="0" lvl="1" indent="0" algn="l" rtl="0" hangingPunct="1">
        <a:lnSpc>
          <a:spcPct val="100000"/>
        </a:lnSpc>
        <a:spcBef>
          <a:spcPts val="560"/>
        </a:spcBef>
        <a:spcAft>
          <a:spcPts val="0"/>
        </a:spcAft>
        <a:buClr>
          <a:srgbClr val="000000"/>
        </a:buClr>
        <a:buSzPct val="100000"/>
        <a:buFont typeface="Arial" panose="020B0604020202020204" pitchFamily="34"/>
        <a:buChar char="–"/>
        <a:defRPr lang="en-US" sz="2800" b="0" i="0" u="none" strike="noStrike" cap="none" spc="0" baseline="0">
          <a:ln>
            <a:noFill/>
          </a:ln>
          <a:solidFill>
            <a:srgbClr val="000000"/>
          </a:solidFill>
          <a:highlight>
            <a:scrgbClr r="0" g="0" b="0">
              <a:alpha val="0"/>
            </a:scrgbClr>
          </a:highlight>
          <a:latin typeface="Calibri" panose="020F0502020204030204"/>
        </a:defRPr>
      </a:lvl2pPr>
      <a:lvl3pPr marL="0" marR="0" lvl="2" indent="0" algn="l" rtl="0" hangingPunct="1">
        <a:lnSpc>
          <a:spcPct val="100000"/>
        </a:lnSpc>
        <a:spcBef>
          <a:spcPts val="480"/>
        </a:spcBef>
        <a:spcAft>
          <a:spcPts val="0"/>
        </a:spcAft>
        <a:buClr>
          <a:srgbClr val="000000"/>
        </a:buClr>
        <a:buSzPct val="100000"/>
        <a:buFont typeface="Arial" panose="020B0604020202020204" pitchFamily="34"/>
        <a:buChar char="•"/>
        <a:defRPr lang="en-US" sz="2400" b="0" i="0" u="none" strike="noStrike" cap="none" spc="0" baseline="0">
          <a:ln>
            <a:noFill/>
          </a:ln>
          <a:solidFill>
            <a:srgbClr val="000000"/>
          </a:solidFill>
          <a:highlight>
            <a:scrgbClr r="0" g="0" b="0">
              <a:alpha val="0"/>
            </a:scrgbClr>
          </a:highlight>
          <a:latin typeface="Calibri" panose="020F0502020204030204"/>
        </a:defRPr>
      </a:lvl3pPr>
      <a:lvl4pPr marL="0" marR="0" lvl="3" indent="0" algn="l" rtl="0" hangingPunct="1">
        <a:lnSpc>
          <a:spcPct val="100000"/>
        </a:lnSpc>
        <a:spcBef>
          <a:spcPts val="400"/>
        </a:spcBef>
        <a:spcAft>
          <a:spcPts val="0"/>
        </a:spcAft>
        <a:buClr>
          <a:srgbClr val="000000"/>
        </a:buClr>
        <a:buSzPct val="100000"/>
        <a:buFont typeface="Arial" panose="020B0604020202020204" pitchFamily="34"/>
        <a:buChar char="–"/>
        <a:defRPr lang="en-US" sz="2000" b="0" i="0" u="none" strike="noStrike" cap="none" spc="0" baseline="0">
          <a:ln>
            <a:noFill/>
          </a:ln>
          <a:solidFill>
            <a:srgbClr val="000000"/>
          </a:solidFill>
          <a:highlight>
            <a:scrgbClr r="0" g="0" b="0">
              <a:alpha val="0"/>
            </a:scrgbClr>
          </a:highlight>
          <a:latin typeface="Calibri" panose="020F0502020204030204"/>
        </a:defRPr>
      </a:lvl4pPr>
      <a:lvl5pPr marL="0" marR="0" lvl="4" indent="0" algn="l" rtl="0" hangingPunct="1">
        <a:lnSpc>
          <a:spcPct val="100000"/>
        </a:lnSpc>
        <a:spcBef>
          <a:spcPts val="400"/>
        </a:spcBef>
        <a:spcAft>
          <a:spcPts val="0"/>
        </a:spcAft>
        <a:buClr>
          <a:srgbClr val="000000"/>
        </a:buClr>
        <a:buSzPct val="100000"/>
        <a:buFont typeface="Arial" panose="020B0604020202020204" pitchFamily="34"/>
        <a:buChar char="»"/>
        <a:defRPr lang="en-US" sz="2000" b="0" i="0" u="none" strike="noStrike" cap="none" spc="0" baseline="0">
          <a:ln>
            <a:noFill/>
          </a:ln>
          <a:solidFill>
            <a:srgbClr val="000000"/>
          </a:solidFill>
          <a:highlight>
            <a:scrgbClr r="0" g="0" b="0">
              <a:alpha val="0"/>
            </a:scrgbClr>
          </a:highlight>
          <a:latin typeface="Calibri" panose="020F0502020204030204"/>
        </a:defRPr>
      </a:lvl5pPr>
    </p:bodyStyle>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Vertical Title 1"/>
          <p:cNvSpPr txBox="1">
            <a:spLocks noGrp="1"/>
          </p:cNvSpPr>
          <p:nvPr>
            <p:ph type="title"/>
          </p:nvPr>
        </p:nvSpPr>
        <p:spPr>
          <a:xfrm>
            <a:off x="6629400" y="274680"/>
            <a:ext cx="2057039" cy="5851080"/>
          </a:xfrm>
          <a:prstGeom prst="rect">
            <a:avLst/>
          </a:prstGeom>
          <a:noFill/>
          <a:ln>
            <a:noFill/>
          </a:ln>
        </p:spPr>
        <p:txBody>
          <a:bodyPr vert="eaVert" wrap="square" lIns="45720" tIns="91440" rIns="45720" bIns="91440" anchor="ctr" anchorCtr="0"/>
          <a:lstStyle>
            <a:defPPr lvl="0">
              <a:buSzPct val="45000"/>
              <a:buFont typeface="OpenSymbol"/>
              <a:buNone/>
            </a:defPPr>
            <a:lvl1pPr lvl="0">
              <a:buSzPct val="45000"/>
              <a:buFont typeface="OpenSymbol"/>
              <a:buChar char="●"/>
            </a:lvl1pPr>
            <a:lvl2pPr lvl="1">
              <a:buSzPct val="45000"/>
              <a:buFont typeface="OpenSymbol"/>
              <a:buChar char="●"/>
            </a:lvl2pPr>
            <a:lvl3pPr lvl="2">
              <a:buSzPct val="45000"/>
              <a:buFont typeface="OpenSymbol"/>
              <a:buChar char="●"/>
            </a:lvl3pPr>
            <a:lvl4pPr lvl="3">
              <a:buSzPct val="45000"/>
              <a:buFont typeface="OpenSymbol"/>
              <a:buChar char="●"/>
            </a:lvl4pPr>
            <a:lvl5pPr lvl="4">
              <a:buSzPct val="45000"/>
              <a:buFont typeface="OpenSymbol"/>
              <a:buChar char="●"/>
            </a:lvl5pPr>
            <a:lvl6pPr lvl="5">
              <a:buSzPct val="45000"/>
              <a:buFont typeface="OpenSymbol"/>
              <a:buChar char="●"/>
            </a:lvl6pPr>
            <a:lvl7pPr lvl="6">
              <a:buSzPct val="45000"/>
              <a:buFont typeface="OpenSymbol"/>
              <a:buChar char="●"/>
            </a:lvl7pPr>
            <a:lvl8pPr lvl="7">
              <a:buSzPct val="45000"/>
              <a:buFont typeface="OpenSymbol"/>
              <a:buChar char="●"/>
            </a:lvl8pPr>
            <a:lvl9pPr lvl="8">
              <a:buSzPct val="45000"/>
              <a:buFont typeface="OpenSymbol"/>
              <a:buChar char="●"/>
            </a:lvl9pPr>
          </a:lstStyle>
          <a:p>
            <a:pPr lvl="0"/>
            <a:r>
              <a:rPr lang="en-US"/>
              <a:t>Click to edit Master title style</a:t>
            </a:r>
            <a:endParaRPr lang="en-US"/>
          </a:p>
        </p:txBody>
      </p:sp>
      <p:sp>
        <p:nvSpPr>
          <p:cNvPr id="3" name="Vertical Text Placeholder 2"/>
          <p:cNvSpPr txBox="1">
            <a:spLocks noGrp="1"/>
          </p:cNvSpPr>
          <p:nvPr>
            <p:ph type="body" idx="1"/>
          </p:nvPr>
        </p:nvSpPr>
        <p:spPr>
          <a:xfrm>
            <a:off x="457200" y="274680"/>
            <a:ext cx="6019560" cy="5851080"/>
          </a:xfrm>
          <a:prstGeom prst="rect">
            <a:avLst/>
          </a:prstGeom>
          <a:noFill/>
          <a:ln>
            <a:noFill/>
          </a:ln>
        </p:spPr>
        <p:txBody>
          <a:bodyPr vert="eaVert" wrap="square" lIns="45720" tIns="91440" rIns="45720" bIns="91440" anchor="t" anchorCtr="0"/>
          <a:lstStyle>
            <a:defPPr marL="431800" lvl="0" indent="-323850" algn="l" rtl="0" hangingPunct="1">
              <a:lnSpc>
                <a:spcPct val="100000"/>
              </a:lnSpc>
              <a:spcBef>
                <a:spcPts val="1415"/>
              </a:spcBef>
              <a:spcAft>
                <a:spcPts val="0"/>
              </a:spcAft>
              <a:buSzPct val="45000"/>
              <a:buFont typeface="OpenSymbol"/>
              <a:buNone/>
              <a:defRPr lang="en-US" sz="3200" b="0" i="0" u="none" strike="noStrike" kern="1200" cap="none" spc="0" baseline="0">
                <a:ln>
                  <a:noFill/>
                </a:ln>
                <a:solidFill>
                  <a:srgbClr val="000000"/>
                </a:solidFill>
                <a:highlight>
                  <a:scrgbClr r="0" g="0" b="0">
                    <a:alpha val="0"/>
                  </a:scrgbClr>
                </a:highlight>
                <a:latin typeface="Calibri" panose="020F0502020204030204"/>
                <a:ea typeface="Microsoft YaHei" panose="020B0503020204020204" pitchFamily="2" charset="-122"/>
                <a:cs typeface="Lucida Sans" panose="020B0602030504020204" pitchFamily="2"/>
              </a:defRPr>
            </a:defPPr>
            <a:lvl1pPr marL="431800" lvl="0" indent="-323850" algn="l" rtl="0" hangingPunct="1">
              <a:lnSpc>
                <a:spcPct val="100000"/>
              </a:lnSpc>
              <a:spcBef>
                <a:spcPts val="1415"/>
              </a:spcBef>
              <a:spcAft>
                <a:spcPts val="0"/>
              </a:spcAft>
              <a:buSzPct val="45000"/>
              <a:buFont typeface="OpenSymbol"/>
              <a:buChar char="●"/>
              <a:defRPr lang="en-US" sz="3200" b="0" i="0" u="none" strike="noStrike" kern="1200" cap="none" spc="0" baseline="0">
                <a:ln>
                  <a:noFill/>
                </a:ln>
                <a:solidFill>
                  <a:srgbClr val="000000"/>
                </a:solidFill>
                <a:highlight>
                  <a:scrgbClr r="0" g="0" b="0">
                    <a:alpha val="0"/>
                  </a:scrgbClr>
                </a:highlight>
                <a:latin typeface="Calibri" panose="020F0502020204030204"/>
                <a:ea typeface="Microsoft YaHei" panose="020B0503020204020204" pitchFamily="2" charset="-122"/>
                <a:cs typeface="Lucida Sans" panose="020B0602030504020204" pitchFamily="2"/>
              </a:defRPr>
            </a:lvl1pPr>
            <a:lvl2pPr marL="864235" lvl="1" indent="-323850" algn="l" rtl="0" hangingPunct="1">
              <a:lnSpc>
                <a:spcPct val="100000"/>
              </a:lnSpc>
              <a:spcBef>
                <a:spcPts val="1135"/>
              </a:spcBef>
              <a:spcAft>
                <a:spcPts val="0"/>
              </a:spcAft>
              <a:buSzPct val="75000"/>
              <a:buFont typeface="OpenSymbol"/>
              <a:buChar char="–"/>
              <a:defRPr lang="en-US" sz="2400" b="0" i="0" u="none" strike="noStrike" kern="1200" cap="none" spc="0" baseline="0">
                <a:ln>
                  <a:noFill/>
                </a:ln>
                <a:solidFill>
                  <a:srgbClr val="000000"/>
                </a:solidFill>
                <a:highlight>
                  <a:scrgbClr r="0" g="0" b="0">
                    <a:alpha val="0"/>
                  </a:scrgbClr>
                </a:highlight>
                <a:latin typeface="Calibri" panose="020F0502020204030204"/>
                <a:ea typeface="Microsoft YaHei" panose="020B0503020204020204" pitchFamily="2" charset="-122"/>
                <a:cs typeface="Lucida Sans" panose="020B0602030504020204" pitchFamily="2"/>
              </a:defRPr>
            </a:lvl2pPr>
            <a:lvl3pPr marL="1296035" lvl="2" indent="-288290" algn="l" rtl="0" hangingPunct="1">
              <a:lnSpc>
                <a:spcPct val="100000"/>
              </a:lnSpc>
              <a:spcBef>
                <a:spcPts val="850"/>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panose="020F0502020204030204"/>
                <a:ea typeface="Microsoft YaHei" panose="020B0503020204020204" pitchFamily="2" charset="-122"/>
                <a:cs typeface="Lucida Sans" panose="020B0602030504020204" pitchFamily="2"/>
              </a:defRPr>
            </a:lvl3pPr>
            <a:lvl4pPr marL="1727835" lvl="3" indent="-215900" algn="l" rtl="0" hangingPunct="1">
              <a:lnSpc>
                <a:spcPct val="100000"/>
              </a:lnSpc>
              <a:spcBef>
                <a:spcPts val="565"/>
              </a:spcBef>
              <a:spcAft>
                <a:spcPts val="0"/>
              </a:spcAft>
              <a:buSzPct val="75000"/>
              <a:buFont typeface="OpenSymbol"/>
              <a:buChar char="–"/>
              <a:defRPr lang="en-US" sz="2000" b="0" i="0" u="none" strike="noStrike" kern="1200" cap="none" spc="0" baseline="0">
                <a:ln>
                  <a:noFill/>
                </a:ln>
                <a:solidFill>
                  <a:srgbClr val="000000"/>
                </a:solidFill>
                <a:highlight>
                  <a:scrgbClr r="0" g="0" b="0">
                    <a:alpha val="0"/>
                  </a:scrgbClr>
                </a:highlight>
                <a:latin typeface="Calibri" panose="020F0502020204030204"/>
                <a:ea typeface="Microsoft YaHei" panose="020B0503020204020204" pitchFamily="2" charset="-122"/>
                <a:cs typeface="Lucida Sans" panose="020B0602030504020204" pitchFamily="2"/>
              </a:defRPr>
            </a:lvl4pPr>
            <a:lvl5pPr marL="2160270" lvl="4" indent="-215900" algn="l" rtl="0" hangingPunct="1">
              <a:lnSpc>
                <a:spcPct val="100000"/>
              </a:lnSpc>
              <a:spcBef>
                <a:spcPts val="285"/>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panose="020F0502020204030204"/>
                <a:ea typeface="Microsoft YaHei" panose="020B0503020204020204" pitchFamily="2" charset="-122"/>
                <a:cs typeface="Lucida Sans" panose="020B0602030504020204" pitchFamily="2"/>
              </a:defRPr>
            </a:lvl5pPr>
            <a:lvl6pPr marL="2592070" lvl="5" indent="-215900" algn="l" rtl="0" hangingPunct="1">
              <a:lnSpc>
                <a:spcPct val="100000"/>
              </a:lnSpc>
              <a:spcBef>
                <a:spcPts val="285"/>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panose="020F0502020204030204"/>
                <a:ea typeface="Microsoft YaHei" panose="020B0503020204020204" pitchFamily="2" charset="-122"/>
                <a:cs typeface="Lucida Sans" panose="020B0602030504020204" pitchFamily="2"/>
              </a:defRPr>
            </a:lvl6pPr>
            <a:lvl7pPr marL="3023870" lvl="6" indent="-215900" algn="l" rtl="0" hangingPunct="1">
              <a:lnSpc>
                <a:spcPct val="100000"/>
              </a:lnSpc>
              <a:spcBef>
                <a:spcPts val="285"/>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panose="020F0502020204030204"/>
                <a:ea typeface="Microsoft YaHei" panose="020B0503020204020204" pitchFamily="2" charset="-122"/>
                <a:cs typeface="Lucida Sans" panose="020B0602030504020204" pitchFamily="2"/>
              </a:defRPr>
            </a:lvl7pPr>
            <a:lvl8pPr marL="3456305" lvl="7" indent="-215900" algn="l" rtl="0" hangingPunct="1">
              <a:lnSpc>
                <a:spcPct val="100000"/>
              </a:lnSpc>
              <a:spcBef>
                <a:spcPts val="285"/>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panose="020F0502020204030204"/>
                <a:ea typeface="Microsoft YaHei" panose="020B0503020204020204" pitchFamily="2" charset="-122"/>
                <a:cs typeface="Lucida Sans" panose="020B0602030504020204" pitchFamily="2"/>
              </a:defRPr>
            </a:lvl8pPr>
            <a:lvl9pPr marL="3888105" lvl="8" indent="-215900" algn="l" rtl="0" hangingPunct="1">
              <a:lnSpc>
                <a:spcPct val="100000"/>
              </a:lnSpc>
              <a:spcBef>
                <a:spcPts val="285"/>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panose="020F0502020204030204"/>
                <a:ea typeface="Microsoft YaHei" panose="020B0503020204020204" pitchFamily="2" charset="-122"/>
                <a:cs typeface="Lucida Sans" panose="020B0602030504020204" pitchFamily="2"/>
              </a:defRPr>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txBox="1">
            <a:spLocks noGrp="1"/>
          </p:cNvSpPr>
          <p:nvPr>
            <p:ph type="dt" sz="half" idx="2"/>
          </p:nvPr>
        </p:nvSpPr>
        <p:spPr>
          <a:xfrm>
            <a:off x="457200" y="6356520"/>
            <a:ext cx="2133360" cy="364679"/>
          </a:xfrm>
          <a:prstGeom prst="rect">
            <a:avLst/>
          </a:prstGeom>
          <a:noFill/>
          <a:ln>
            <a:noFill/>
          </a:ln>
        </p:spPr>
        <p:txBody>
          <a:bodyPr vert="horz" wrap="square" lIns="91440" tIns="45720" rIns="91440" bIns="45720" anchor="ctr" anchorCtr="0"/>
          <a:lstStyle>
            <a:lvl1pPr marL="0" marR="0" lvl="0" indent="0" algn="l" rtl="0" hangingPunct="1">
              <a:lnSpc>
                <a:spcPct val="100000"/>
              </a:lnSpc>
              <a:spcBef>
                <a:spcPts val="0"/>
              </a:spcBef>
              <a:spcAft>
                <a:spcPts val="0"/>
              </a:spcAft>
              <a:buNone/>
              <a:defRPr lang="en-US" sz="1200" b="0" i="0" u="none" strike="noStrike" kern="1200" cap="none" spc="0" baseline="0">
                <a:ln>
                  <a:noFill/>
                </a:ln>
                <a:solidFill>
                  <a:srgbClr val="8B8B8B"/>
                </a:solidFill>
                <a:highlight>
                  <a:scrgbClr r="0" g="0" b="0">
                    <a:alpha val="0"/>
                  </a:scrgbClr>
                </a:highlight>
                <a:latin typeface="Calibri" panose="020F0502020204030204"/>
                <a:ea typeface="Segoe UI" panose="020B0502040204020203" pitchFamily="2"/>
                <a:cs typeface="Tahoma" panose="020B0604030504040204" pitchFamily="2"/>
              </a:defRPr>
            </a:lvl1pPr>
          </a:lstStyle>
          <a:p>
            <a:pPr lvl="0"/>
            <a:fld id="{BB962C8B-B14F-4D97-AF65-F5344CB8AC3E}" type="datetime1">
              <a:rPr/>
            </a:fld>
            <a:endParaRPr lang="en-US"/>
          </a:p>
        </p:txBody>
      </p:sp>
      <p:sp>
        <p:nvSpPr>
          <p:cNvPr id="5" name="Footer Placeholder 4"/>
          <p:cNvSpPr txBox="1">
            <a:spLocks noGrp="1"/>
          </p:cNvSpPr>
          <p:nvPr>
            <p:ph type="ftr" sz="quarter" idx="3"/>
          </p:nvPr>
        </p:nvSpPr>
        <p:spPr>
          <a:xfrm>
            <a:off x="3124079" y="6356520"/>
            <a:ext cx="2895120" cy="364679"/>
          </a:xfrm>
          <a:prstGeom prst="rect">
            <a:avLst/>
          </a:prstGeom>
          <a:noFill/>
          <a:ln>
            <a:noFill/>
          </a:ln>
        </p:spPr>
        <p:txBody>
          <a:bodyPr vert="horz" wrap="square" lIns="91440" tIns="45720" rIns="91440" bIns="45720" anchor="ctr" anchorCtr="0"/>
          <a:lstStyle>
            <a:lvl1pPr lvl="0" algn="ctr" rtl="0" hangingPunct="0">
              <a:buNone/>
              <a:defRPr lang="en-US" sz="1400" kern="1200">
                <a:latin typeface="Liberation Serif" pitchFamily="18"/>
                <a:ea typeface="Segoe UI" panose="020B0502040204020203" pitchFamily="2"/>
                <a:cs typeface="Tahoma" panose="020B0604030504040204" pitchFamily="2"/>
              </a:defRPr>
            </a:lvl1pPr>
          </a:lstStyle>
          <a:p>
            <a:pPr lvl="0"/>
            <a:endParaRPr lang="en-US"/>
          </a:p>
        </p:txBody>
      </p:sp>
      <p:sp>
        <p:nvSpPr>
          <p:cNvPr id="6" name="Slide Number Placeholder 5"/>
          <p:cNvSpPr txBox="1">
            <a:spLocks noGrp="1"/>
          </p:cNvSpPr>
          <p:nvPr>
            <p:ph type="sldNum" sz="quarter" idx="4"/>
          </p:nvPr>
        </p:nvSpPr>
        <p:spPr>
          <a:xfrm>
            <a:off x="6553080" y="6356520"/>
            <a:ext cx="2133360" cy="364679"/>
          </a:xfrm>
          <a:prstGeom prst="rect">
            <a:avLst/>
          </a:prstGeom>
          <a:noFill/>
          <a:ln>
            <a:noFill/>
          </a:ln>
        </p:spPr>
        <p:txBody>
          <a:bodyPr vert="horz" wrap="square" lIns="91440" tIns="45720" rIns="91440" bIns="45720" anchor="ctr" anchorCtr="0"/>
          <a:lstStyle>
            <a:lvl1pPr marL="0" marR="0" lvl="0" indent="0" algn="r" rtl="0" hangingPunct="1">
              <a:lnSpc>
                <a:spcPct val="100000"/>
              </a:lnSpc>
              <a:spcBef>
                <a:spcPts val="0"/>
              </a:spcBef>
              <a:spcAft>
                <a:spcPts val="0"/>
              </a:spcAft>
              <a:buNone/>
              <a:defRPr lang="en-US" sz="1200" b="0" i="0" u="none" strike="noStrike" kern="1200" cap="none" spc="0" baseline="0">
                <a:ln>
                  <a:noFill/>
                </a:ln>
                <a:solidFill>
                  <a:srgbClr val="8B8B8B"/>
                </a:solidFill>
                <a:highlight>
                  <a:scrgbClr r="0" g="0" b="0">
                    <a:alpha val="0"/>
                  </a:scrgbClr>
                </a:highlight>
                <a:latin typeface="Calibri" panose="020F0502020204030204"/>
                <a:ea typeface="Segoe UI" panose="020B0502040204020203" pitchFamily="2"/>
                <a:cs typeface="Tahoma" panose="020B0604030504040204" pitchFamily="2"/>
              </a:defRPr>
            </a:lvl1pPr>
          </a:lstStyle>
          <a:p>
            <a:pPr lvl="0"/>
            <a:fld id="{31A90F9C-A2C1-4F28-9199-B0EA20F1C446}" type="slidenum">
              <a:rPr/>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hf hdr="0" ftr="0"/>
  <p:txStyles>
    <p:titleStyle>
      <a:lvl1pPr marL="0" marR="0" lvl="0" indent="0" algn="ctr" rtl="0" hangingPunct="1">
        <a:lnSpc>
          <a:spcPct val="100000"/>
        </a:lnSpc>
        <a:spcBef>
          <a:spcPts val="0"/>
        </a:spcBef>
        <a:spcAft>
          <a:spcPts val="0"/>
        </a:spcAft>
        <a:buNone/>
        <a:defRPr lang="en-US" sz="4400" b="0" i="0" u="none" strike="noStrike" kern="1200" cap="none" spc="0" baseline="0">
          <a:ln>
            <a:noFill/>
          </a:ln>
          <a:solidFill>
            <a:srgbClr val="000000"/>
          </a:solidFill>
          <a:highlight>
            <a:scrgbClr r="0" g="0" b="0">
              <a:alpha val="0"/>
            </a:scrgbClr>
          </a:highlight>
          <a:latin typeface="Calibri" panose="020F0502020204030204"/>
          <a:ea typeface="Microsoft YaHei" panose="020B0503020204020204" pitchFamily="2" charset="-122"/>
          <a:cs typeface="Lucida Sans" panose="020B0602030504020204" pitchFamily="2"/>
        </a:defRPr>
      </a:lvl1pPr>
    </p:titleStyle>
    <p:bodyStyle>
      <a:lvl1pPr marL="0" marR="0" lvl="0" indent="0" algn="l" rtl="0" hangingPunct="1">
        <a:lnSpc>
          <a:spcPct val="100000"/>
        </a:lnSpc>
        <a:spcBef>
          <a:spcPts val="640"/>
        </a:spcBef>
        <a:spcAft>
          <a:spcPts val="0"/>
        </a:spcAft>
        <a:buClr>
          <a:srgbClr val="000000"/>
        </a:buClr>
        <a:buSzPct val="100000"/>
        <a:buFont typeface="Arial" panose="020B0604020202020204" pitchFamily="34"/>
        <a:buChar char="•"/>
        <a:defRPr lang="en-US" sz="3200" b="0" i="0" u="none" strike="noStrike" cap="none" spc="0" baseline="0">
          <a:ln>
            <a:noFill/>
          </a:ln>
          <a:solidFill>
            <a:srgbClr val="000000"/>
          </a:solidFill>
          <a:highlight>
            <a:scrgbClr r="0" g="0" b="0">
              <a:alpha val="0"/>
            </a:scrgbClr>
          </a:highlight>
          <a:latin typeface="Calibri" panose="020F0502020204030204"/>
        </a:defRPr>
      </a:lvl1pPr>
      <a:lvl2pPr marL="0" marR="0" lvl="1" indent="0" algn="l" rtl="0" hangingPunct="1">
        <a:lnSpc>
          <a:spcPct val="100000"/>
        </a:lnSpc>
        <a:spcBef>
          <a:spcPts val="560"/>
        </a:spcBef>
        <a:spcAft>
          <a:spcPts val="0"/>
        </a:spcAft>
        <a:buClr>
          <a:srgbClr val="000000"/>
        </a:buClr>
        <a:buSzPct val="100000"/>
        <a:buFont typeface="Arial" panose="020B0604020202020204" pitchFamily="34"/>
        <a:buChar char="–"/>
        <a:defRPr lang="en-US" sz="2800" b="0" i="0" u="none" strike="noStrike" cap="none" spc="0" baseline="0">
          <a:ln>
            <a:noFill/>
          </a:ln>
          <a:solidFill>
            <a:srgbClr val="000000"/>
          </a:solidFill>
          <a:highlight>
            <a:scrgbClr r="0" g="0" b="0">
              <a:alpha val="0"/>
            </a:scrgbClr>
          </a:highlight>
          <a:latin typeface="Calibri" panose="020F0502020204030204"/>
        </a:defRPr>
      </a:lvl2pPr>
      <a:lvl3pPr marL="0" marR="0" lvl="2" indent="0" algn="l" rtl="0" hangingPunct="1">
        <a:lnSpc>
          <a:spcPct val="100000"/>
        </a:lnSpc>
        <a:spcBef>
          <a:spcPts val="480"/>
        </a:spcBef>
        <a:spcAft>
          <a:spcPts val="0"/>
        </a:spcAft>
        <a:buClr>
          <a:srgbClr val="000000"/>
        </a:buClr>
        <a:buSzPct val="100000"/>
        <a:buFont typeface="Arial" panose="020B0604020202020204" pitchFamily="34"/>
        <a:buChar char="•"/>
        <a:defRPr lang="en-US" sz="2400" b="0" i="0" u="none" strike="noStrike" cap="none" spc="0" baseline="0">
          <a:ln>
            <a:noFill/>
          </a:ln>
          <a:solidFill>
            <a:srgbClr val="000000"/>
          </a:solidFill>
          <a:highlight>
            <a:scrgbClr r="0" g="0" b="0">
              <a:alpha val="0"/>
            </a:scrgbClr>
          </a:highlight>
          <a:latin typeface="Calibri" panose="020F0502020204030204"/>
        </a:defRPr>
      </a:lvl3pPr>
      <a:lvl4pPr marL="0" marR="0" lvl="3" indent="0" algn="l" rtl="0" hangingPunct="1">
        <a:lnSpc>
          <a:spcPct val="100000"/>
        </a:lnSpc>
        <a:spcBef>
          <a:spcPts val="400"/>
        </a:spcBef>
        <a:spcAft>
          <a:spcPts val="0"/>
        </a:spcAft>
        <a:buClr>
          <a:srgbClr val="000000"/>
        </a:buClr>
        <a:buSzPct val="100000"/>
        <a:buFont typeface="Arial" panose="020B0604020202020204" pitchFamily="34"/>
        <a:buChar char="–"/>
        <a:defRPr lang="en-US" sz="2000" b="0" i="0" u="none" strike="noStrike" cap="none" spc="0" baseline="0">
          <a:ln>
            <a:noFill/>
          </a:ln>
          <a:solidFill>
            <a:srgbClr val="000000"/>
          </a:solidFill>
          <a:highlight>
            <a:scrgbClr r="0" g="0" b="0">
              <a:alpha val="0"/>
            </a:scrgbClr>
          </a:highlight>
          <a:latin typeface="Calibri" panose="020F0502020204030204"/>
        </a:defRPr>
      </a:lvl4pPr>
      <a:lvl5pPr marL="0" marR="0" lvl="4" indent="0" algn="l" rtl="0" hangingPunct="1">
        <a:lnSpc>
          <a:spcPct val="100000"/>
        </a:lnSpc>
        <a:spcBef>
          <a:spcPts val="400"/>
        </a:spcBef>
        <a:spcAft>
          <a:spcPts val="0"/>
        </a:spcAft>
        <a:buClr>
          <a:srgbClr val="000000"/>
        </a:buClr>
        <a:buSzPct val="100000"/>
        <a:buFont typeface="Arial" panose="020B0604020202020204" pitchFamily="34"/>
        <a:buChar char="»"/>
        <a:defRPr lang="en-US" sz="2000" b="0" i="0" u="none" strike="noStrike" cap="none" spc="0" baseline="0">
          <a:ln>
            <a:noFill/>
          </a:ln>
          <a:solidFill>
            <a:srgbClr val="000000"/>
          </a:solidFill>
          <a:highlight>
            <a:scrgbClr r="0" g="0" b="0">
              <a:alpha val="0"/>
            </a:scrgbClr>
          </a:highlight>
          <a:latin typeface="Calibri" panose="020F0502020204030204"/>
        </a:defRPr>
      </a:lvl5pPr>
    </p:bodyStyle>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1"/>
          <p:cNvSpPr txBox="1">
            <a:spLocks noGrp="1"/>
          </p:cNvSpPr>
          <p:nvPr>
            <p:ph type="title"/>
          </p:nvPr>
        </p:nvSpPr>
        <p:spPr>
          <a:xfrm>
            <a:off x="722159" y="4406759"/>
            <a:ext cx="7772039" cy="1361880"/>
          </a:xfrm>
          <a:prstGeom prst="rect">
            <a:avLst/>
          </a:prstGeom>
          <a:noFill/>
          <a:ln>
            <a:noFill/>
          </a:ln>
        </p:spPr>
        <p:txBody>
          <a:bodyPr vert="horz" wrap="square" lIns="91440" tIns="45720" rIns="91440" bIns="45720" anchor="t" anchorCtr="0"/>
          <a:lstStyle>
            <a:defPPr lvl="0">
              <a:buSzPct val="45000"/>
              <a:buFont typeface="OpenSymbol"/>
              <a:buNone/>
            </a:defPPr>
            <a:lvl1pPr lvl="0">
              <a:buSzPct val="45000"/>
              <a:buFont typeface="OpenSymbol"/>
              <a:buChar char="●"/>
            </a:lvl1pPr>
            <a:lvl2pPr lvl="1">
              <a:buSzPct val="45000"/>
              <a:buFont typeface="OpenSymbol"/>
              <a:buChar char="●"/>
            </a:lvl2pPr>
            <a:lvl3pPr lvl="2">
              <a:buSzPct val="45000"/>
              <a:buFont typeface="OpenSymbol"/>
              <a:buChar char="●"/>
            </a:lvl3pPr>
            <a:lvl4pPr lvl="3">
              <a:buSzPct val="45000"/>
              <a:buFont typeface="OpenSymbol"/>
              <a:buChar char="●"/>
            </a:lvl4pPr>
            <a:lvl5pPr lvl="4">
              <a:buSzPct val="45000"/>
              <a:buFont typeface="OpenSymbol"/>
              <a:buChar char="●"/>
            </a:lvl5pPr>
            <a:lvl6pPr lvl="5">
              <a:buSzPct val="45000"/>
              <a:buFont typeface="OpenSymbol"/>
              <a:buChar char="●"/>
            </a:lvl6pPr>
            <a:lvl7pPr lvl="6">
              <a:buSzPct val="45000"/>
              <a:buFont typeface="OpenSymbol"/>
              <a:buChar char="●"/>
            </a:lvl7pPr>
            <a:lvl8pPr lvl="7">
              <a:buSzPct val="45000"/>
              <a:buFont typeface="OpenSymbol"/>
              <a:buChar char="●"/>
            </a:lvl8pPr>
            <a:lvl9pPr lvl="8">
              <a:buSzPct val="45000"/>
              <a:buFont typeface="OpenSymbol"/>
              <a:buChar char="●"/>
            </a:lvl9pPr>
          </a:lstStyle>
          <a:p>
            <a:pPr lvl="0"/>
            <a:r>
              <a:rPr lang="en-US"/>
              <a:t>Click to edit Master title style</a:t>
            </a:r>
            <a:endParaRPr lang="en-US"/>
          </a:p>
        </p:txBody>
      </p:sp>
      <p:sp>
        <p:nvSpPr>
          <p:cNvPr id="3" name="Text Placeholder 2"/>
          <p:cNvSpPr txBox="1">
            <a:spLocks noGrp="1"/>
          </p:cNvSpPr>
          <p:nvPr>
            <p:ph type="body" idx="1"/>
          </p:nvPr>
        </p:nvSpPr>
        <p:spPr>
          <a:xfrm>
            <a:off x="722159" y="2906640"/>
            <a:ext cx="7772039" cy="1499759"/>
          </a:xfrm>
          <a:prstGeom prst="rect">
            <a:avLst/>
          </a:prstGeom>
          <a:noFill/>
          <a:ln>
            <a:noFill/>
          </a:ln>
        </p:spPr>
        <p:txBody>
          <a:bodyPr vert="horz" wrap="square" lIns="91440" tIns="45720" rIns="91440" bIns="45720" anchor="b" anchorCtr="0"/>
          <a:lstStyle>
            <a:defPPr marL="431800" lvl="0" indent="-323850" algn="l" rtl="0" hangingPunct="1">
              <a:lnSpc>
                <a:spcPct val="100000"/>
              </a:lnSpc>
              <a:spcBef>
                <a:spcPts val="1415"/>
              </a:spcBef>
              <a:spcAft>
                <a:spcPts val="0"/>
              </a:spcAft>
              <a:buSzPct val="45000"/>
              <a:buFont typeface="OpenSymbol"/>
              <a:buNone/>
              <a:defRPr lang="en-US" sz="3200" b="0" i="0" u="none" strike="noStrike" kern="1200" cap="none" spc="0" baseline="0">
                <a:ln>
                  <a:noFill/>
                </a:ln>
                <a:solidFill>
                  <a:srgbClr val="000000"/>
                </a:solidFill>
                <a:highlight>
                  <a:scrgbClr r="0" g="0" b="0">
                    <a:alpha val="0"/>
                  </a:scrgbClr>
                </a:highlight>
                <a:latin typeface="Calibri" panose="020F0502020204030204"/>
                <a:ea typeface="Microsoft YaHei" panose="020B0503020204020204" pitchFamily="2" charset="-122"/>
                <a:cs typeface="Lucida Sans" panose="020B0602030504020204" pitchFamily="2"/>
              </a:defRPr>
            </a:defPPr>
            <a:lvl1pPr marL="431800" lvl="0" indent="-323850" algn="l" rtl="0" hangingPunct="1">
              <a:lnSpc>
                <a:spcPct val="100000"/>
              </a:lnSpc>
              <a:spcBef>
                <a:spcPts val="1415"/>
              </a:spcBef>
              <a:spcAft>
                <a:spcPts val="0"/>
              </a:spcAft>
              <a:buSzPct val="45000"/>
              <a:buFont typeface="OpenSymbol"/>
              <a:buChar char="●"/>
              <a:defRPr lang="en-US" sz="3200" b="0" i="0" u="none" strike="noStrike" kern="1200" cap="none" spc="0" baseline="0">
                <a:ln>
                  <a:noFill/>
                </a:ln>
                <a:solidFill>
                  <a:srgbClr val="000000"/>
                </a:solidFill>
                <a:highlight>
                  <a:scrgbClr r="0" g="0" b="0">
                    <a:alpha val="0"/>
                  </a:scrgbClr>
                </a:highlight>
                <a:latin typeface="Calibri" panose="020F0502020204030204"/>
                <a:ea typeface="Microsoft YaHei" panose="020B0503020204020204" pitchFamily="2" charset="-122"/>
                <a:cs typeface="Lucida Sans" panose="020B0602030504020204" pitchFamily="2"/>
              </a:defRPr>
            </a:lvl1pPr>
            <a:lvl2pPr marL="864235" lvl="1" indent="-323850" algn="l" rtl="0" hangingPunct="1">
              <a:lnSpc>
                <a:spcPct val="100000"/>
              </a:lnSpc>
              <a:spcBef>
                <a:spcPts val="1135"/>
              </a:spcBef>
              <a:spcAft>
                <a:spcPts val="0"/>
              </a:spcAft>
              <a:buSzPct val="75000"/>
              <a:buFont typeface="OpenSymbol"/>
              <a:buChar char="–"/>
              <a:defRPr lang="en-US" sz="2400" b="0" i="0" u="none" strike="noStrike" kern="1200" cap="none" spc="0" baseline="0">
                <a:ln>
                  <a:noFill/>
                </a:ln>
                <a:solidFill>
                  <a:srgbClr val="000000"/>
                </a:solidFill>
                <a:highlight>
                  <a:scrgbClr r="0" g="0" b="0">
                    <a:alpha val="0"/>
                  </a:scrgbClr>
                </a:highlight>
                <a:latin typeface="Calibri" panose="020F0502020204030204"/>
                <a:ea typeface="Microsoft YaHei" panose="020B0503020204020204" pitchFamily="2" charset="-122"/>
                <a:cs typeface="Lucida Sans" panose="020B0602030504020204" pitchFamily="2"/>
              </a:defRPr>
            </a:lvl2pPr>
            <a:lvl3pPr marL="1296035" lvl="2" indent="-288290" algn="l" rtl="0" hangingPunct="1">
              <a:lnSpc>
                <a:spcPct val="100000"/>
              </a:lnSpc>
              <a:spcBef>
                <a:spcPts val="850"/>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panose="020F0502020204030204"/>
                <a:ea typeface="Microsoft YaHei" panose="020B0503020204020204" pitchFamily="2" charset="-122"/>
                <a:cs typeface="Lucida Sans" panose="020B0602030504020204" pitchFamily="2"/>
              </a:defRPr>
            </a:lvl3pPr>
            <a:lvl4pPr marL="1727835" lvl="3" indent="-215900" algn="l" rtl="0" hangingPunct="1">
              <a:lnSpc>
                <a:spcPct val="100000"/>
              </a:lnSpc>
              <a:spcBef>
                <a:spcPts val="565"/>
              </a:spcBef>
              <a:spcAft>
                <a:spcPts val="0"/>
              </a:spcAft>
              <a:buSzPct val="75000"/>
              <a:buFont typeface="OpenSymbol"/>
              <a:buChar char="–"/>
              <a:defRPr lang="en-US" sz="2000" b="0" i="0" u="none" strike="noStrike" kern="1200" cap="none" spc="0" baseline="0">
                <a:ln>
                  <a:noFill/>
                </a:ln>
                <a:solidFill>
                  <a:srgbClr val="000000"/>
                </a:solidFill>
                <a:highlight>
                  <a:scrgbClr r="0" g="0" b="0">
                    <a:alpha val="0"/>
                  </a:scrgbClr>
                </a:highlight>
                <a:latin typeface="Calibri" panose="020F0502020204030204"/>
                <a:ea typeface="Microsoft YaHei" panose="020B0503020204020204" pitchFamily="2" charset="-122"/>
                <a:cs typeface="Lucida Sans" panose="020B0602030504020204" pitchFamily="2"/>
              </a:defRPr>
            </a:lvl4pPr>
            <a:lvl5pPr marL="2160270" lvl="4" indent="-215900" algn="l" rtl="0" hangingPunct="1">
              <a:lnSpc>
                <a:spcPct val="100000"/>
              </a:lnSpc>
              <a:spcBef>
                <a:spcPts val="285"/>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panose="020F0502020204030204"/>
                <a:ea typeface="Microsoft YaHei" panose="020B0503020204020204" pitchFamily="2" charset="-122"/>
                <a:cs typeface="Lucida Sans" panose="020B0602030504020204" pitchFamily="2"/>
              </a:defRPr>
            </a:lvl5pPr>
            <a:lvl6pPr marL="2592070" lvl="5" indent="-215900" algn="l" rtl="0" hangingPunct="1">
              <a:lnSpc>
                <a:spcPct val="100000"/>
              </a:lnSpc>
              <a:spcBef>
                <a:spcPts val="285"/>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panose="020F0502020204030204"/>
                <a:ea typeface="Microsoft YaHei" panose="020B0503020204020204" pitchFamily="2" charset="-122"/>
                <a:cs typeface="Lucida Sans" panose="020B0602030504020204" pitchFamily="2"/>
              </a:defRPr>
            </a:lvl6pPr>
            <a:lvl7pPr marL="3023870" lvl="6" indent="-215900" algn="l" rtl="0" hangingPunct="1">
              <a:lnSpc>
                <a:spcPct val="100000"/>
              </a:lnSpc>
              <a:spcBef>
                <a:spcPts val="285"/>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panose="020F0502020204030204"/>
                <a:ea typeface="Microsoft YaHei" panose="020B0503020204020204" pitchFamily="2" charset="-122"/>
                <a:cs typeface="Lucida Sans" panose="020B0602030504020204" pitchFamily="2"/>
              </a:defRPr>
            </a:lvl7pPr>
            <a:lvl8pPr marL="3456305" lvl="7" indent="-215900" algn="l" rtl="0" hangingPunct="1">
              <a:lnSpc>
                <a:spcPct val="100000"/>
              </a:lnSpc>
              <a:spcBef>
                <a:spcPts val="285"/>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panose="020F0502020204030204"/>
                <a:ea typeface="Microsoft YaHei" panose="020B0503020204020204" pitchFamily="2" charset="-122"/>
                <a:cs typeface="Lucida Sans" panose="020B0602030504020204" pitchFamily="2"/>
              </a:defRPr>
            </a:lvl8pPr>
            <a:lvl9pPr marL="3888105" lvl="8" indent="-215900" algn="l" rtl="0" hangingPunct="1">
              <a:lnSpc>
                <a:spcPct val="100000"/>
              </a:lnSpc>
              <a:spcBef>
                <a:spcPts val="285"/>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panose="020F0502020204030204"/>
                <a:ea typeface="Microsoft YaHei" panose="020B0503020204020204" pitchFamily="2" charset="-122"/>
                <a:cs typeface="Lucida Sans" panose="020B0602030504020204" pitchFamily="2"/>
              </a:defRPr>
            </a:lvl9pPr>
          </a:lstStyle>
          <a:p>
            <a:pPr lvl="0"/>
            <a:r>
              <a:rPr lang="en-US"/>
              <a:t>Click to edit Master text styles</a:t>
            </a:r>
            <a:endParaRPr lang="en-US"/>
          </a:p>
        </p:txBody>
      </p:sp>
      <p:sp>
        <p:nvSpPr>
          <p:cNvPr id="4" name="Date Placeholder 3"/>
          <p:cNvSpPr txBox="1">
            <a:spLocks noGrp="1"/>
          </p:cNvSpPr>
          <p:nvPr>
            <p:ph type="dt" sz="half" idx="2"/>
          </p:nvPr>
        </p:nvSpPr>
        <p:spPr>
          <a:xfrm>
            <a:off x="457200" y="6356520"/>
            <a:ext cx="2133360" cy="364679"/>
          </a:xfrm>
          <a:prstGeom prst="rect">
            <a:avLst/>
          </a:prstGeom>
          <a:noFill/>
          <a:ln>
            <a:noFill/>
          </a:ln>
        </p:spPr>
        <p:txBody>
          <a:bodyPr vert="horz" wrap="square" lIns="91440" tIns="45720" rIns="91440" bIns="45720" anchor="ctr" anchorCtr="0"/>
          <a:lstStyle>
            <a:lvl1pPr marL="0" marR="0" lvl="0" indent="0" algn="l" rtl="0" hangingPunct="1">
              <a:lnSpc>
                <a:spcPct val="100000"/>
              </a:lnSpc>
              <a:spcBef>
                <a:spcPts val="0"/>
              </a:spcBef>
              <a:spcAft>
                <a:spcPts val="0"/>
              </a:spcAft>
              <a:buNone/>
              <a:defRPr lang="en-US" sz="1200" b="0" i="0" u="none" strike="noStrike" kern="1200" cap="none" spc="0" baseline="0">
                <a:ln>
                  <a:noFill/>
                </a:ln>
                <a:solidFill>
                  <a:srgbClr val="8B8B8B"/>
                </a:solidFill>
                <a:highlight>
                  <a:scrgbClr r="0" g="0" b="0">
                    <a:alpha val="0"/>
                  </a:scrgbClr>
                </a:highlight>
                <a:latin typeface="Calibri" panose="020F0502020204030204"/>
                <a:ea typeface="Segoe UI" panose="020B0502040204020203" pitchFamily="2"/>
                <a:cs typeface="Tahoma" panose="020B0604030504040204" pitchFamily="2"/>
              </a:defRPr>
            </a:lvl1pPr>
          </a:lstStyle>
          <a:p>
            <a:pPr lvl="0"/>
            <a:fld id="{BB962C8B-B14F-4D97-AF65-F5344CB8AC3E}" type="datetime1">
              <a:rPr/>
            </a:fld>
            <a:endParaRPr lang="en-US"/>
          </a:p>
        </p:txBody>
      </p:sp>
      <p:sp>
        <p:nvSpPr>
          <p:cNvPr id="5" name="Footer Placeholder 4"/>
          <p:cNvSpPr txBox="1">
            <a:spLocks noGrp="1"/>
          </p:cNvSpPr>
          <p:nvPr>
            <p:ph type="ftr" sz="quarter" idx="3"/>
          </p:nvPr>
        </p:nvSpPr>
        <p:spPr>
          <a:xfrm>
            <a:off x="3124079" y="6356520"/>
            <a:ext cx="2895120" cy="364679"/>
          </a:xfrm>
          <a:prstGeom prst="rect">
            <a:avLst/>
          </a:prstGeom>
          <a:noFill/>
          <a:ln>
            <a:noFill/>
          </a:ln>
        </p:spPr>
        <p:txBody>
          <a:bodyPr vert="horz" wrap="square" lIns="91440" tIns="45720" rIns="91440" bIns="45720" anchor="ctr" anchorCtr="0"/>
          <a:lstStyle>
            <a:lvl1pPr lvl="0" algn="ctr" rtl="0" hangingPunct="0">
              <a:buNone/>
              <a:defRPr lang="en-US" sz="1400" kern="1200">
                <a:latin typeface="Liberation Serif" pitchFamily="18"/>
                <a:ea typeface="Segoe UI" panose="020B0502040204020203" pitchFamily="2"/>
                <a:cs typeface="Tahoma" panose="020B0604030504040204" pitchFamily="2"/>
              </a:defRPr>
            </a:lvl1pPr>
          </a:lstStyle>
          <a:p>
            <a:pPr lvl="0"/>
            <a:endParaRPr lang="en-US"/>
          </a:p>
        </p:txBody>
      </p:sp>
      <p:sp>
        <p:nvSpPr>
          <p:cNvPr id="6" name="Slide Number Placeholder 5"/>
          <p:cNvSpPr txBox="1">
            <a:spLocks noGrp="1"/>
          </p:cNvSpPr>
          <p:nvPr>
            <p:ph type="sldNum" sz="quarter" idx="4"/>
          </p:nvPr>
        </p:nvSpPr>
        <p:spPr>
          <a:xfrm>
            <a:off x="6553080" y="6356520"/>
            <a:ext cx="2133360" cy="364679"/>
          </a:xfrm>
          <a:prstGeom prst="rect">
            <a:avLst/>
          </a:prstGeom>
          <a:noFill/>
          <a:ln>
            <a:noFill/>
          </a:ln>
        </p:spPr>
        <p:txBody>
          <a:bodyPr vert="horz" wrap="square" lIns="91440" tIns="45720" rIns="91440" bIns="45720" anchor="ctr" anchorCtr="0"/>
          <a:lstStyle>
            <a:lvl1pPr marL="0" marR="0" lvl="0" indent="0" algn="r" rtl="0" hangingPunct="1">
              <a:lnSpc>
                <a:spcPct val="100000"/>
              </a:lnSpc>
              <a:spcBef>
                <a:spcPts val="0"/>
              </a:spcBef>
              <a:spcAft>
                <a:spcPts val="0"/>
              </a:spcAft>
              <a:buNone/>
              <a:defRPr lang="en-US" sz="1200" b="0" i="0" u="none" strike="noStrike" kern="1200" cap="none" spc="0" baseline="0">
                <a:ln>
                  <a:noFill/>
                </a:ln>
                <a:solidFill>
                  <a:srgbClr val="8B8B8B"/>
                </a:solidFill>
                <a:highlight>
                  <a:scrgbClr r="0" g="0" b="0">
                    <a:alpha val="0"/>
                  </a:scrgbClr>
                </a:highlight>
                <a:latin typeface="Calibri" panose="020F0502020204030204"/>
                <a:ea typeface="Segoe UI" panose="020B0502040204020203" pitchFamily="2"/>
                <a:cs typeface="Tahoma" panose="020B0604030504040204" pitchFamily="2"/>
              </a:defRPr>
            </a:lvl1pPr>
          </a:lstStyle>
          <a:p>
            <a:pPr lvl="0"/>
            <a:fld id="{2707281C-8882-4E7A-8B0A-7D45F328D848}" type="slidenum">
              <a:rPr/>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hf hdr="0" ftr="0"/>
  <p:txStyles>
    <p:titleStyle>
      <a:lvl1pPr marL="0" marR="0" lvl="0" indent="0" algn="l" rtl="0" hangingPunct="1">
        <a:lnSpc>
          <a:spcPct val="100000"/>
        </a:lnSpc>
        <a:spcBef>
          <a:spcPts val="0"/>
        </a:spcBef>
        <a:spcAft>
          <a:spcPts val="0"/>
        </a:spcAft>
        <a:buNone/>
        <a:defRPr lang="en-US" sz="4000" b="1" i="0" u="none" strike="noStrike" kern="1200" cap="all" spc="0" baseline="0">
          <a:ln>
            <a:noFill/>
          </a:ln>
          <a:solidFill>
            <a:srgbClr val="000000"/>
          </a:solidFill>
          <a:highlight>
            <a:scrgbClr r="0" g="0" b="0">
              <a:alpha val="0"/>
            </a:scrgbClr>
          </a:highlight>
          <a:latin typeface="Calibri" panose="020F0502020204030204"/>
          <a:ea typeface="Microsoft YaHei" panose="020B0503020204020204" pitchFamily="2" charset="-122"/>
          <a:cs typeface="Lucida Sans" panose="020B0602030504020204" pitchFamily="2"/>
        </a:defRPr>
      </a:lvl1pPr>
    </p:titleStyle>
    <p:bodyStyle>
      <a:lvl1pPr marL="0" marR="0" lvl="0" indent="0" algn="l" rtl="0" hangingPunct="1">
        <a:lnSpc>
          <a:spcPct val="100000"/>
        </a:lnSpc>
        <a:spcBef>
          <a:spcPts val="400"/>
        </a:spcBef>
        <a:spcAft>
          <a:spcPts val="0"/>
        </a:spcAft>
        <a:buNone/>
        <a:tabLst>
          <a:tab pos="0" algn="l"/>
        </a:tabLst>
        <a:defRPr lang="en-US" sz="2000" b="0" i="0" u="none" strike="noStrike" cap="none" spc="0" baseline="0">
          <a:ln>
            <a:noFill/>
          </a:ln>
          <a:solidFill>
            <a:srgbClr val="8B8B8B"/>
          </a:solidFill>
          <a:highlight>
            <a:scrgbClr r="0" g="0" b="0">
              <a:alpha val="0"/>
            </a:scrgbClr>
          </a:highlight>
          <a:latin typeface="Calibri" panose="020F0502020204030204"/>
        </a:defRPr>
      </a:lvl1pPr>
    </p:bodyStyle>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274680"/>
            <a:ext cx="8229240" cy="1142640"/>
          </a:xfrm>
          <a:prstGeom prst="rect">
            <a:avLst/>
          </a:prstGeom>
          <a:noFill/>
          <a:ln>
            <a:noFill/>
          </a:ln>
        </p:spPr>
        <p:txBody>
          <a:bodyPr vert="horz" wrap="square" lIns="91440" tIns="45720" rIns="91440" bIns="45720" anchor="ctr" anchorCtr="0"/>
          <a:lstStyle>
            <a:defPPr lvl="0">
              <a:buSzPct val="45000"/>
              <a:buFont typeface="OpenSymbol"/>
              <a:buNone/>
            </a:defPPr>
            <a:lvl1pPr lvl="0">
              <a:buSzPct val="45000"/>
              <a:buFont typeface="OpenSymbol"/>
              <a:buChar char="●"/>
            </a:lvl1pPr>
            <a:lvl2pPr lvl="1">
              <a:buSzPct val="45000"/>
              <a:buFont typeface="OpenSymbol"/>
              <a:buChar char="●"/>
            </a:lvl2pPr>
            <a:lvl3pPr lvl="2">
              <a:buSzPct val="45000"/>
              <a:buFont typeface="OpenSymbol"/>
              <a:buChar char="●"/>
            </a:lvl3pPr>
            <a:lvl4pPr lvl="3">
              <a:buSzPct val="45000"/>
              <a:buFont typeface="OpenSymbol"/>
              <a:buChar char="●"/>
            </a:lvl4pPr>
            <a:lvl5pPr lvl="4">
              <a:buSzPct val="45000"/>
              <a:buFont typeface="OpenSymbol"/>
              <a:buChar char="●"/>
            </a:lvl5pPr>
            <a:lvl6pPr lvl="5">
              <a:buSzPct val="45000"/>
              <a:buFont typeface="OpenSymbol"/>
              <a:buChar char="●"/>
            </a:lvl6pPr>
            <a:lvl7pPr lvl="6">
              <a:buSzPct val="45000"/>
              <a:buFont typeface="OpenSymbol"/>
              <a:buChar char="●"/>
            </a:lvl7pPr>
            <a:lvl8pPr lvl="7">
              <a:buSzPct val="45000"/>
              <a:buFont typeface="OpenSymbol"/>
              <a:buChar char="●"/>
            </a:lvl8pPr>
            <a:lvl9pPr lvl="8">
              <a:buSzPct val="45000"/>
              <a:buFont typeface="OpenSymbol"/>
              <a:buChar char="●"/>
            </a:lvl9pPr>
          </a:lstStyle>
          <a:p>
            <a:pPr lvl="0"/>
            <a:r>
              <a:rPr lang="en-US"/>
              <a:t>Click to edit Master title style</a:t>
            </a:r>
            <a:endParaRPr lang="en-US"/>
          </a:p>
        </p:txBody>
      </p:sp>
      <p:sp>
        <p:nvSpPr>
          <p:cNvPr id="3" name="Content Placeholder 2"/>
          <p:cNvSpPr txBox="1">
            <a:spLocks noGrp="1"/>
          </p:cNvSpPr>
          <p:nvPr>
            <p:ph type="body" idx="1"/>
          </p:nvPr>
        </p:nvSpPr>
        <p:spPr>
          <a:xfrm>
            <a:off x="457200" y="1600200"/>
            <a:ext cx="4038119" cy="4525560"/>
          </a:xfrm>
          <a:prstGeom prst="rect">
            <a:avLst/>
          </a:prstGeom>
          <a:noFill/>
          <a:ln>
            <a:noFill/>
          </a:ln>
        </p:spPr>
        <p:txBody>
          <a:bodyPr vert="horz" wrap="square" lIns="91440" tIns="45720" rIns="91440" bIns="45720" anchor="t" anchorCtr="0"/>
          <a:lstStyle>
            <a:defPPr marL="431800" lvl="0" indent="-323850" algn="l" rtl="0" hangingPunct="1">
              <a:lnSpc>
                <a:spcPct val="100000"/>
              </a:lnSpc>
              <a:spcBef>
                <a:spcPts val="1415"/>
              </a:spcBef>
              <a:spcAft>
                <a:spcPts val="0"/>
              </a:spcAft>
              <a:buSzPct val="45000"/>
              <a:buFont typeface="OpenSymbol"/>
              <a:buNone/>
              <a:defRPr lang="en-US" sz="3200" b="0" i="0" u="none" strike="noStrike" kern="1200" cap="none" spc="0" baseline="0">
                <a:ln>
                  <a:noFill/>
                </a:ln>
                <a:solidFill>
                  <a:srgbClr val="000000"/>
                </a:solidFill>
                <a:highlight>
                  <a:scrgbClr r="0" g="0" b="0">
                    <a:alpha val="0"/>
                  </a:scrgbClr>
                </a:highlight>
                <a:latin typeface="Calibri" panose="020F0502020204030204"/>
                <a:ea typeface="Microsoft YaHei" panose="020B0503020204020204" pitchFamily="2" charset="-122"/>
                <a:cs typeface="Lucida Sans" panose="020B0602030504020204" pitchFamily="2"/>
              </a:defRPr>
            </a:defPPr>
            <a:lvl1pPr marL="431800" lvl="0" indent="-323850" algn="l" rtl="0" hangingPunct="1">
              <a:lnSpc>
                <a:spcPct val="100000"/>
              </a:lnSpc>
              <a:spcBef>
                <a:spcPts val="1415"/>
              </a:spcBef>
              <a:spcAft>
                <a:spcPts val="0"/>
              </a:spcAft>
              <a:buSzPct val="45000"/>
              <a:buFont typeface="OpenSymbol"/>
              <a:buChar char="●"/>
              <a:defRPr lang="en-US" sz="3200" b="0" i="0" u="none" strike="noStrike" kern="1200" cap="none" spc="0" baseline="0">
                <a:ln>
                  <a:noFill/>
                </a:ln>
                <a:solidFill>
                  <a:srgbClr val="000000"/>
                </a:solidFill>
                <a:highlight>
                  <a:scrgbClr r="0" g="0" b="0">
                    <a:alpha val="0"/>
                  </a:scrgbClr>
                </a:highlight>
                <a:latin typeface="Calibri" panose="020F0502020204030204"/>
                <a:ea typeface="Microsoft YaHei" panose="020B0503020204020204" pitchFamily="2" charset="-122"/>
                <a:cs typeface="Lucida Sans" panose="020B0602030504020204" pitchFamily="2"/>
              </a:defRPr>
            </a:lvl1pPr>
            <a:lvl2pPr marL="864235" lvl="1" indent="-323850" algn="l" rtl="0" hangingPunct="1">
              <a:lnSpc>
                <a:spcPct val="100000"/>
              </a:lnSpc>
              <a:spcBef>
                <a:spcPts val="1135"/>
              </a:spcBef>
              <a:spcAft>
                <a:spcPts val="0"/>
              </a:spcAft>
              <a:buSzPct val="75000"/>
              <a:buFont typeface="OpenSymbol"/>
              <a:buChar char="–"/>
              <a:defRPr lang="en-US" sz="2400" b="0" i="0" u="none" strike="noStrike" kern="1200" cap="none" spc="0" baseline="0">
                <a:ln>
                  <a:noFill/>
                </a:ln>
                <a:solidFill>
                  <a:srgbClr val="000000"/>
                </a:solidFill>
                <a:highlight>
                  <a:scrgbClr r="0" g="0" b="0">
                    <a:alpha val="0"/>
                  </a:scrgbClr>
                </a:highlight>
                <a:latin typeface="Calibri" panose="020F0502020204030204"/>
                <a:ea typeface="Microsoft YaHei" panose="020B0503020204020204" pitchFamily="2" charset="-122"/>
                <a:cs typeface="Lucida Sans" panose="020B0602030504020204" pitchFamily="2"/>
              </a:defRPr>
            </a:lvl2pPr>
            <a:lvl3pPr marL="1296035" lvl="2" indent="-288290" algn="l" rtl="0" hangingPunct="1">
              <a:lnSpc>
                <a:spcPct val="100000"/>
              </a:lnSpc>
              <a:spcBef>
                <a:spcPts val="850"/>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panose="020F0502020204030204"/>
                <a:ea typeface="Microsoft YaHei" panose="020B0503020204020204" pitchFamily="2" charset="-122"/>
                <a:cs typeface="Lucida Sans" panose="020B0602030504020204" pitchFamily="2"/>
              </a:defRPr>
            </a:lvl3pPr>
            <a:lvl4pPr marL="1727835" lvl="3" indent="-215900" algn="l" rtl="0" hangingPunct="1">
              <a:lnSpc>
                <a:spcPct val="100000"/>
              </a:lnSpc>
              <a:spcBef>
                <a:spcPts val="565"/>
              </a:spcBef>
              <a:spcAft>
                <a:spcPts val="0"/>
              </a:spcAft>
              <a:buSzPct val="75000"/>
              <a:buFont typeface="OpenSymbol"/>
              <a:buChar char="–"/>
              <a:defRPr lang="en-US" sz="2000" b="0" i="0" u="none" strike="noStrike" kern="1200" cap="none" spc="0" baseline="0">
                <a:ln>
                  <a:noFill/>
                </a:ln>
                <a:solidFill>
                  <a:srgbClr val="000000"/>
                </a:solidFill>
                <a:highlight>
                  <a:scrgbClr r="0" g="0" b="0">
                    <a:alpha val="0"/>
                  </a:scrgbClr>
                </a:highlight>
                <a:latin typeface="Calibri" panose="020F0502020204030204"/>
                <a:ea typeface="Microsoft YaHei" panose="020B0503020204020204" pitchFamily="2" charset="-122"/>
                <a:cs typeface="Lucida Sans" panose="020B0602030504020204" pitchFamily="2"/>
              </a:defRPr>
            </a:lvl4pPr>
            <a:lvl5pPr marL="2160270" lvl="4" indent="-215900" algn="l" rtl="0" hangingPunct="1">
              <a:lnSpc>
                <a:spcPct val="100000"/>
              </a:lnSpc>
              <a:spcBef>
                <a:spcPts val="285"/>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panose="020F0502020204030204"/>
                <a:ea typeface="Microsoft YaHei" panose="020B0503020204020204" pitchFamily="2" charset="-122"/>
                <a:cs typeface="Lucida Sans" panose="020B0602030504020204" pitchFamily="2"/>
              </a:defRPr>
            </a:lvl5pPr>
            <a:lvl6pPr marL="2592070" lvl="5" indent="-215900" algn="l" rtl="0" hangingPunct="1">
              <a:lnSpc>
                <a:spcPct val="100000"/>
              </a:lnSpc>
              <a:spcBef>
                <a:spcPts val="285"/>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panose="020F0502020204030204"/>
                <a:ea typeface="Microsoft YaHei" panose="020B0503020204020204" pitchFamily="2" charset="-122"/>
                <a:cs typeface="Lucida Sans" panose="020B0602030504020204" pitchFamily="2"/>
              </a:defRPr>
            </a:lvl6pPr>
            <a:lvl7pPr marL="3023870" lvl="6" indent="-215900" algn="l" rtl="0" hangingPunct="1">
              <a:lnSpc>
                <a:spcPct val="100000"/>
              </a:lnSpc>
              <a:spcBef>
                <a:spcPts val="285"/>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panose="020F0502020204030204"/>
                <a:ea typeface="Microsoft YaHei" panose="020B0503020204020204" pitchFamily="2" charset="-122"/>
                <a:cs typeface="Lucida Sans" panose="020B0602030504020204" pitchFamily="2"/>
              </a:defRPr>
            </a:lvl7pPr>
            <a:lvl8pPr marL="3456305" lvl="7" indent="-215900" algn="l" rtl="0" hangingPunct="1">
              <a:lnSpc>
                <a:spcPct val="100000"/>
              </a:lnSpc>
              <a:spcBef>
                <a:spcPts val="285"/>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panose="020F0502020204030204"/>
                <a:ea typeface="Microsoft YaHei" panose="020B0503020204020204" pitchFamily="2" charset="-122"/>
                <a:cs typeface="Lucida Sans" panose="020B0602030504020204" pitchFamily="2"/>
              </a:defRPr>
            </a:lvl8pPr>
            <a:lvl9pPr marL="3888105" lvl="8" indent="-215900" algn="l" rtl="0" hangingPunct="1">
              <a:lnSpc>
                <a:spcPct val="100000"/>
              </a:lnSpc>
              <a:spcBef>
                <a:spcPts val="285"/>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panose="020F0502020204030204"/>
                <a:ea typeface="Microsoft YaHei" panose="020B0503020204020204" pitchFamily="2" charset="-122"/>
                <a:cs typeface="Lucida Sans" panose="020B0602030504020204" pitchFamily="2"/>
              </a:defRPr>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txBox="1">
            <a:spLocks noGrp="1"/>
          </p:cNvSpPr>
          <p:nvPr>
            <p:ph type="body" sz="quarter" idx="4294967295"/>
          </p:nvPr>
        </p:nvSpPr>
        <p:spPr>
          <a:xfrm>
            <a:off x="4648320" y="1600200"/>
            <a:ext cx="4038119" cy="4525560"/>
          </a:xfrm>
          <a:prstGeom prst="rect">
            <a:avLst/>
          </a:prstGeom>
          <a:noFill/>
          <a:ln>
            <a:noFill/>
          </a:ln>
        </p:spPr>
        <p:txBody>
          <a:bodyPr vert="horz" wrap="square" lIns="91440" tIns="45720" rIns="91440" bIns="45720" anchor="t" anchorCtr="0"/>
          <a:lstStyle>
            <a:defPPr marL="431800" lvl="0" indent="-323850" algn="l" rtl="0" hangingPunct="1">
              <a:lnSpc>
                <a:spcPct val="100000"/>
              </a:lnSpc>
              <a:spcBef>
                <a:spcPts val="1415"/>
              </a:spcBef>
              <a:spcAft>
                <a:spcPts val="0"/>
              </a:spcAft>
              <a:buSzPct val="45000"/>
              <a:buFont typeface="OpenSymbol"/>
              <a:buNone/>
              <a:defRPr lang="en-US" sz="3200" b="0" i="0" u="none" strike="noStrike" kern="1200" cap="none" spc="0" baseline="0">
                <a:ln>
                  <a:noFill/>
                </a:ln>
                <a:solidFill>
                  <a:srgbClr val="000000"/>
                </a:solidFill>
                <a:highlight>
                  <a:scrgbClr r="0" g="0" b="0">
                    <a:alpha val="0"/>
                  </a:scrgbClr>
                </a:highlight>
                <a:latin typeface="Calibri" panose="020F0502020204030204"/>
                <a:ea typeface="Microsoft YaHei" panose="020B0503020204020204" pitchFamily="2" charset="-122"/>
                <a:cs typeface="Lucida Sans" panose="020B0602030504020204" pitchFamily="2"/>
              </a:defRPr>
            </a:defPPr>
            <a:lvl1pPr marL="431800" lvl="0" indent="-323850" algn="l" rtl="0" hangingPunct="1">
              <a:lnSpc>
                <a:spcPct val="100000"/>
              </a:lnSpc>
              <a:spcBef>
                <a:spcPts val="1415"/>
              </a:spcBef>
              <a:spcAft>
                <a:spcPts val="0"/>
              </a:spcAft>
              <a:buSzPct val="45000"/>
              <a:buFont typeface="OpenSymbol"/>
              <a:buChar char="●"/>
              <a:defRPr lang="en-US" sz="3200" b="0" i="0" u="none" strike="noStrike" kern="1200" cap="none" spc="0" baseline="0">
                <a:ln>
                  <a:noFill/>
                </a:ln>
                <a:solidFill>
                  <a:srgbClr val="000000"/>
                </a:solidFill>
                <a:highlight>
                  <a:scrgbClr r="0" g="0" b="0">
                    <a:alpha val="0"/>
                  </a:scrgbClr>
                </a:highlight>
                <a:latin typeface="Calibri" panose="020F0502020204030204"/>
                <a:ea typeface="Microsoft YaHei" panose="020B0503020204020204" pitchFamily="2" charset="-122"/>
                <a:cs typeface="Lucida Sans" panose="020B0602030504020204" pitchFamily="2"/>
              </a:defRPr>
            </a:lvl1pPr>
            <a:lvl2pPr marL="864235" lvl="1" indent="-323850" algn="l" rtl="0" hangingPunct="1">
              <a:lnSpc>
                <a:spcPct val="100000"/>
              </a:lnSpc>
              <a:spcBef>
                <a:spcPts val="1135"/>
              </a:spcBef>
              <a:spcAft>
                <a:spcPts val="0"/>
              </a:spcAft>
              <a:buSzPct val="75000"/>
              <a:buFont typeface="OpenSymbol"/>
              <a:buChar char="–"/>
              <a:defRPr lang="en-US" sz="2400" b="0" i="0" u="none" strike="noStrike" kern="1200" cap="none" spc="0" baseline="0">
                <a:ln>
                  <a:noFill/>
                </a:ln>
                <a:solidFill>
                  <a:srgbClr val="000000"/>
                </a:solidFill>
                <a:highlight>
                  <a:scrgbClr r="0" g="0" b="0">
                    <a:alpha val="0"/>
                  </a:scrgbClr>
                </a:highlight>
                <a:latin typeface="Calibri" panose="020F0502020204030204"/>
                <a:ea typeface="Microsoft YaHei" panose="020B0503020204020204" pitchFamily="2" charset="-122"/>
                <a:cs typeface="Lucida Sans" panose="020B0602030504020204" pitchFamily="2"/>
              </a:defRPr>
            </a:lvl2pPr>
            <a:lvl3pPr marL="1296035" lvl="2" indent="-288290" algn="l" rtl="0" hangingPunct="1">
              <a:lnSpc>
                <a:spcPct val="100000"/>
              </a:lnSpc>
              <a:spcBef>
                <a:spcPts val="850"/>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panose="020F0502020204030204"/>
                <a:ea typeface="Microsoft YaHei" panose="020B0503020204020204" pitchFamily="2" charset="-122"/>
                <a:cs typeface="Lucida Sans" panose="020B0602030504020204" pitchFamily="2"/>
              </a:defRPr>
            </a:lvl3pPr>
            <a:lvl4pPr marL="1727835" lvl="3" indent="-215900" algn="l" rtl="0" hangingPunct="1">
              <a:lnSpc>
                <a:spcPct val="100000"/>
              </a:lnSpc>
              <a:spcBef>
                <a:spcPts val="565"/>
              </a:spcBef>
              <a:spcAft>
                <a:spcPts val="0"/>
              </a:spcAft>
              <a:buSzPct val="75000"/>
              <a:buFont typeface="OpenSymbol"/>
              <a:buChar char="–"/>
              <a:defRPr lang="en-US" sz="2000" b="0" i="0" u="none" strike="noStrike" kern="1200" cap="none" spc="0" baseline="0">
                <a:ln>
                  <a:noFill/>
                </a:ln>
                <a:solidFill>
                  <a:srgbClr val="000000"/>
                </a:solidFill>
                <a:highlight>
                  <a:scrgbClr r="0" g="0" b="0">
                    <a:alpha val="0"/>
                  </a:scrgbClr>
                </a:highlight>
                <a:latin typeface="Calibri" panose="020F0502020204030204"/>
                <a:ea typeface="Microsoft YaHei" panose="020B0503020204020204" pitchFamily="2" charset="-122"/>
                <a:cs typeface="Lucida Sans" panose="020B0602030504020204" pitchFamily="2"/>
              </a:defRPr>
            </a:lvl4pPr>
            <a:lvl5pPr marL="2160270" lvl="4" indent="-215900" algn="l" rtl="0" hangingPunct="1">
              <a:lnSpc>
                <a:spcPct val="100000"/>
              </a:lnSpc>
              <a:spcBef>
                <a:spcPts val="285"/>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panose="020F0502020204030204"/>
                <a:ea typeface="Microsoft YaHei" panose="020B0503020204020204" pitchFamily="2" charset="-122"/>
                <a:cs typeface="Lucida Sans" panose="020B0602030504020204" pitchFamily="2"/>
              </a:defRPr>
            </a:lvl5pPr>
            <a:lvl6pPr marL="2592070" lvl="5" indent="-215900" algn="l" rtl="0" hangingPunct="1">
              <a:lnSpc>
                <a:spcPct val="100000"/>
              </a:lnSpc>
              <a:spcBef>
                <a:spcPts val="285"/>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panose="020F0502020204030204"/>
                <a:ea typeface="Microsoft YaHei" panose="020B0503020204020204" pitchFamily="2" charset="-122"/>
                <a:cs typeface="Lucida Sans" panose="020B0602030504020204" pitchFamily="2"/>
              </a:defRPr>
            </a:lvl6pPr>
            <a:lvl7pPr marL="3023870" lvl="6" indent="-215900" algn="l" rtl="0" hangingPunct="1">
              <a:lnSpc>
                <a:spcPct val="100000"/>
              </a:lnSpc>
              <a:spcBef>
                <a:spcPts val="285"/>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panose="020F0502020204030204"/>
                <a:ea typeface="Microsoft YaHei" panose="020B0503020204020204" pitchFamily="2" charset="-122"/>
                <a:cs typeface="Lucida Sans" panose="020B0602030504020204" pitchFamily="2"/>
              </a:defRPr>
            </a:lvl7pPr>
            <a:lvl8pPr marL="3456305" lvl="7" indent="-215900" algn="l" rtl="0" hangingPunct="1">
              <a:lnSpc>
                <a:spcPct val="100000"/>
              </a:lnSpc>
              <a:spcBef>
                <a:spcPts val="285"/>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panose="020F0502020204030204"/>
                <a:ea typeface="Microsoft YaHei" panose="020B0503020204020204" pitchFamily="2" charset="-122"/>
                <a:cs typeface="Lucida Sans" panose="020B0602030504020204" pitchFamily="2"/>
              </a:defRPr>
            </a:lvl8pPr>
            <a:lvl9pPr marL="3888105" lvl="8" indent="-215900" algn="l" rtl="0" hangingPunct="1">
              <a:lnSpc>
                <a:spcPct val="100000"/>
              </a:lnSpc>
              <a:spcBef>
                <a:spcPts val="285"/>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panose="020F0502020204030204"/>
                <a:ea typeface="Microsoft YaHei" panose="020B0503020204020204" pitchFamily="2" charset="-122"/>
                <a:cs typeface="Lucida Sans" panose="020B0602030504020204" pitchFamily="2"/>
              </a:defRPr>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txBox="1">
            <a:spLocks noGrp="1"/>
          </p:cNvSpPr>
          <p:nvPr>
            <p:ph type="dt" sz="half" idx="2"/>
          </p:nvPr>
        </p:nvSpPr>
        <p:spPr>
          <a:xfrm>
            <a:off x="457200" y="6356520"/>
            <a:ext cx="2133360" cy="364679"/>
          </a:xfrm>
          <a:prstGeom prst="rect">
            <a:avLst/>
          </a:prstGeom>
          <a:noFill/>
          <a:ln>
            <a:noFill/>
          </a:ln>
        </p:spPr>
        <p:txBody>
          <a:bodyPr vert="horz" wrap="square" lIns="91440" tIns="45720" rIns="91440" bIns="45720" anchor="ctr" anchorCtr="0"/>
          <a:lstStyle>
            <a:lvl1pPr marL="0" marR="0" lvl="0" indent="0" algn="l" rtl="0" hangingPunct="1">
              <a:lnSpc>
                <a:spcPct val="100000"/>
              </a:lnSpc>
              <a:spcBef>
                <a:spcPts val="0"/>
              </a:spcBef>
              <a:spcAft>
                <a:spcPts val="0"/>
              </a:spcAft>
              <a:buNone/>
              <a:defRPr lang="en-US" sz="1200" b="0" i="0" u="none" strike="noStrike" kern="1200" cap="none" spc="0" baseline="0">
                <a:ln>
                  <a:noFill/>
                </a:ln>
                <a:solidFill>
                  <a:srgbClr val="8B8B8B"/>
                </a:solidFill>
                <a:highlight>
                  <a:scrgbClr r="0" g="0" b="0">
                    <a:alpha val="0"/>
                  </a:scrgbClr>
                </a:highlight>
                <a:latin typeface="Calibri" panose="020F0502020204030204"/>
                <a:ea typeface="Segoe UI" panose="020B0502040204020203" pitchFamily="2"/>
                <a:cs typeface="Tahoma" panose="020B0604030504040204" pitchFamily="2"/>
              </a:defRPr>
            </a:lvl1pPr>
          </a:lstStyle>
          <a:p>
            <a:pPr lvl="0"/>
            <a:fld id="{BB962C8B-B14F-4D97-AF65-F5344CB8AC3E}" type="datetime1">
              <a:rPr/>
            </a:fld>
            <a:endParaRPr lang="en-US"/>
          </a:p>
        </p:txBody>
      </p:sp>
      <p:sp>
        <p:nvSpPr>
          <p:cNvPr id="6" name="Footer Placeholder 5"/>
          <p:cNvSpPr txBox="1">
            <a:spLocks noGrp="1"/>
          </p:cNvSpPr>
          <p:nvPr>
            <p:ph type="ftr" sz="quarter" idx="3"/>
          </p:nvPr>
        </p:nvSpPr>
        <p:spPr>
          <a:xfrm>
            <a:off x="3124079" y="6356520"/>
            <a:ext cx="2895120" cy="364679"/>
          </a:xfrm>
          <a:prstGeom prst="rect">
            <a:avLst/>
          </a:prstGeom>
          <a:noFill/>
          <a:ln>
            <a:noFill/>
          </a:ln>
        </p:spPr>
        <p:txBody>
          <a:bodyPr vert="horz" wrap="square" lIns="91440" tIns="45720" rIns="91440" bIns="45720" anchor="ctr" anchorCtr="0"/>
          <a:lstStyle>
            <a:lvl1pPr lvl="0" algn="ctr" rtl="0" hangingPunct="0">
              <a:buNone/>
              <a:defRPr lang="en-US" sz="1400" kern="1200">
                <a:latin typeface="Liberation Serif" pitchFamily="18"/>
                <a:ea typeface="Segoe UI" panose="020B0502040204020203" pitchFamily="2"/>
                <a:cs typeface="Tahoma" panose="020B0604030504040204" pitchFamily="2"/>
              </a:defRPr>
            </a:lvl1pPr>
          </a:lstStyle>
          <a:p>
            <a:pPr lvl="0"/>
            <a:endParaRPr lang="en-US"/>
          </a:p>
        </p:txBody>
      </p:sp>
      <p:sp>
        <p:nvSpPr>
          <p:cNvPr id="7" name="Slide Number Placeholder 6"/>
          <p:cNvSpPr txBox="1">
            <a:spLocks noGrp="1"/>
          </p:cNvSpPr>
          <p:nvPr>
            <p:ph type="sldNum" sz="quarter" idx="4"/>
          </p:nvPr>
        </p:nvSpPr>
        <p:spPr>
          <a:xfrm>
            <a:off x="6553080" y="6356520"/>
            <a:ext cx="2133360" cy="364679"/>
          </a:xfrm>
          <a:prstGeom prst="rect">
            <a:avLst/>
          </a:prstGeom>
          <a:noFill/>
          <a:ln>
            <a:noFill/>
          </a:ln>
        </p:spPr>
        <p:txBody>
          <a:bodyPr vert="horz" wrap="square" lIns="91440" tIns="45720" rIns="91440" bIns="45720" anchor="ctr" anchorCtr="0"/>
          <a:lstStyle>
            <a:lvl1pPr marL="0" marR="0" lvl="0" indent="0" algn="r" rtl="0" hangingPunct="1">
              <a:lnSpc>
                <a:spcPct val="100000"/>
              </a:lnSpc>
              <a:spcBef>
                <a:spcPts val="0"/>
              </a:spcBef>
              <a:spcAft>
                <a:spcPts val="0"/>
              </a:spcAft>
              <a:buNone/>
              <a:defRPr lang="en-US" sz="1200" b="0" i="0" u="none" strike="noStrike" kern="1200" cap="none" spc="0" baseline="0">
                <a:ln>
                  <a:noFill/>
                </a:ln>
                <a:solidFill>
                  <a:srgbClr val="8B8B8B"/>
                </a:solidFill>
                <a:highlight>
                  <a:scrgbClr r="0" g="0" b="0">
                    <a:alpha val="0"/>
                  </a:scrgbClr>
                </a:highlight>
                <a:latin typeface="Calibri" panose="020F0502020204030204"/>
                <a:ea typeface="Segoe UI" panose="020B0502040204020203" pitchFamily="2"/>
                <a:cs typeface="Tahoma" panose="020B0604030504040204" pitchFamily="2"/>
              </a:defRPr>
            </a:lvl1pPr>
          </a:lstStyle>
          <a:p>
            <a:pPr lvl="0"/>
            <a:fld id="{2A3AF230-32DD-4226-91BC-34C34AA71F25}" type="slidenum">
              <a:rPr/>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hf hdr="0" ftr="0"/>
  <p:txStyles>
    <p:titleStyle>
      <a:lvl1pPr marL="0" marR="0" lvl="0" indent="0" algn="ctr" rtl="0" hangingPunct="1">
        <a:lnSpc>
          <a:spcPct val="100000"/>
        </a:lnSpc>
        <a:spcBef>
          <a:spcPts val="0"/>
        </a:spcBef>
        <a:spcAft>
          <a:spcPts val="0"/>
        </a:spcAft>
        <a:buNone/>
        <a:defRPr lang="en-US" sz="4400" b="0" i="0" u="none" strike="noStrike" kern="1200" cap="none" spc="0" baseline="0">
          <a:ln>
            <a:noFill/>
          </a:ln>
          <a:solidFill>
            <a:srgbClr val="000000"/>
          </a:solidFill>
          <a:highlight>
            <a:scrgbClr r="0" g="0" b="0">
              <a:alpha val="0"/>
            </a:scrgbClr>
          </a:highlight>
          <a:latin typeface="Calibri" panose="020F0502020204030204"/>
          <a:ea typeface="Microsoft YaHei" panose="020B0503020204020204" pitchFamily="2" charset="-122"/>
          <a:cs typeface="Lucida Sans" panose="020B0602030504020204" pitchFamily="2"/>
        </a:defRPr>
      </a:lvl1pPr>
    </p:titleStyle>
    <p:bodyStyle>
      <a:lvl1pPr marL="0" marR="0" lvl="0" indent="0" algn="l" rtl="0" hangingPunct="1">
        <a:lnSpc>
          <a:spcPct val="100000"/>
        </a:lnSpc>
        <a:spcBef>
          <a:spcPts val="560"/>
        </a:spcBef>
        <a:spcAft>
          <a:spcPts val="0"/>
        </a:spcAft>
        <a:buClr>
          <a:srgbClr val="000000"/>
        </a:buClr>
        <a:buSzPct val="100000"/>
        <a:buFont typeface="Arial" panose="020B0604020202020204" pitchFamily="34"/>
        <a:buChar char="•"/>
        <a:defRPr lang="en-US" sz="2800" b="0" i="0" u="none" strike="noStrike" cap="none" spc="0" baseline="0">
          <a:ln>
            <a:noFill/>
          </a:ln>
          <a:solidFill>
            <a:srgbClr val="000000"/>
          </a:solidFill>
          <a:highlight>
            <a:scrgbClr r="0" g="0" b="0">
              <a:alpha val="0"/>
            </a:scrgbClr>
          </a:highlight>
          <a:latin typeface="Calibri" panose="020F0502020204030204"/>
        </a:defRPr>
      </a:lvl1pPr>
      <a:lvl2pPr marL="0" marR="0" lvl="1" indent="0" algn="l" rtl="0" hangingPunct="1">
        <a:lnSpc>
          <a:spcPct val="100000"/>
        </a:lnSpc>
        <a:spcBef>
          <a:spcPts val="480"/>
        </a:spcBef>
        <a:spcAft>
          <a:spcPts val="0"/>
        </a:spcAft>
        <a:buClr>
          <a:srgbClr val="000000"/>
        </a:buClr>
        <a:buSzPct val="100000"/>
        <a:buFont typeface="Arial" panose="020B0604020202020204" pitchFamily="34"/>
        <a:buChar char="–"/>
        <a:defRPr lang="en-US" sz="2400" b="0" i="0" u="none" strike="noStrike" cap="none" spc="0" baseline="0">
          <a:ln>
            <a:noFill/>
          </a:ln>
          <a:solidFill>
            <a:srgbClr val="000000"/>
          </a:solidFill>
          <a:highlight>
            <a:scrgbClr r="0" g="0" b="0">
              <a:alpha val="0"/>
            </a:scrgbClr>
          </a:highlight>
          <a:latin typeface="Calibri" panose="020F0502020204030204"/>
        </a:defRPr>
      </a:lvl2pPr>
      <a:lvl3pPr marL="0" marR="0" lvl="2" indent="0" algn="l" rtl="0" hangingPunct="1">
        <a:lnSpc>
          <a:spcPct val="100000"/>
        </a:lnSpc>
        <a:spcBef>
          <a:spcPts val="400"/>
        </a:spcBef>
        <a:spcAft>
          <a:spcPts val="0"/>
        </a:spcAft>
        <a:buClr>
          <a:srgbClr val="000000"/>
        </a:buClr>
        <a:buSzPct val="100000"/>
        <a:buFont typeface="Arial" panose="020B0604020202020204" pitchFamily="34"/>
        <a:buChar char="•"/>
        <a:defRPr lang="en-US" sz="2000" b="0" i="0" u="none" strike="noStrike" cap="none" spc="0" baseline="0">
          <a:ln>
            <a:noFill/>
          </a:ln>
          <a:solidFill>
            <a:srgbClr val="000000"/>
          </a:solidFill>
          <a:highlight>
            <a:scrgbClr r="0" g="0" b="0">
              <a:alpha val="0"/>
            </a:scrgbClr>
          </a:highlight>
          <a:latin typeface="Calibri" panose="020F0502020204030204"/>
        </a:defRPr>
      </a:lvl3pPr>
      <a:lvl4pPr marL="0" marR="0" lvl="3" indent="0" algn="l" rtl="0" hangingPunct="1">
        <a:lnSpc>
          <a:spcPct val="100000"/>
        </a:lnSpc>
        <a:spcBef>
          <a:spcPts val="360"/>
        </a:spcBef>
        <a:spcAft>
          <a:spcPts val="0"/>
        </a:spcAft>
        <a:buClr>
          <a:srgbClr val="000000"/>
        </a:buClr>
        <a:buSzPct val="100000"/>
        <a:buFont typeface="Arial" panose="020B0604020202020204" pitchFamily="34"/>
        <a:buChar char="–"/>
        <a:defRPr lang="en-US" sz="1800" b="0" i="0" u="none" strike="noStrike" cap="none" spc="0" baseline="0">
          <a:ln>
            <a:noFill/>
          </a:ln>
          <a:solidFill>
            <a:srgbClr val="000000"/>
          </a:solidFill>
          <a:highlight>
            <a:scrgbClr r="0" g="0" b="0">
              <a:alpha val="0"/>
            </a:scrgbClr>
          </a:highlight>
          <a:latin typeface="Calibri" panose="020F0502020204030204"/>
        </a:defRPr>
      </a:lvl4pPr>
      <a:lvl5pPr marL="0" marR="0" lvl="4" indent="0" algn="l" rtl="0" hangingPunct="1">
        <a:lnSpc>
          <a:spcPct val="100000"/>
        </a:lnSpc>
        <a:spcBef>
          <a:spcPts val="360"/>
        </a:spcBef>
        <a:spcAft>
          <a:spcPts val="0"/>
        </a:spcAft>
        <a:buClr>
          <a:srgbClr val="000000"/>
        </a:buClr>
        <a:buSzPct val="100000"/>
        <a:buFont typeface="Arial" panose="020B0604020202020204" pitchFamily="34"/>
        <a:buChar char="»"/>
        <a:defRPr lang="en-US" sz="1800" b="0" i="0" u="none" strike="noStrike" cap="none" spc="0" baseline="0">
          <a:ln>
            <a:noFill/>
          </a:ln>
          <a:solidFill>
            <a:srgbClr val="000000"/>
          </a:solidFill>
          <a:highlight>
            <a:scrgbClr r="0" g="0" b="0">
              <a:alpha val="0"/>
            </a:scrgbClr>
          </a:highlight>
          <a:latin typeface="Calibri" panose="020F0502020204030204"/>
        </a:defRPr>
      </a:lvl5pPr>
    </p:bodyStyle>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274680"/>
            <a:ext cx="8229240" cy="1142640"/>
          </a:xfrm>
          <a:prstGeom prst="rect">
            <a:avLst/>
          </a:prstGeom>
          <a:noFill/>
          <a:ln>
            <a:noFill/>
          </a:ln>
        </p:spPr>
        <p:txBody>
          <a:bodyPr vert="horz" wrap="square" lIns="91440" tIns="45720" rIns="91440" bIns="45720" anchor="ctr" anchorCtr="0"/>
          <a:lstStyle>
            <a:defPPr lvl="0">
              <a:buSzPct val="45000"/>
              <a:buFont typeface="OpenSymbol"/>
              <a:buNone/>
            </a:defPPr>
            <a:lvl1pPr lvl="0">
              <a:buSzPct val="45000"/>
              <a:buFont typeface="OpenSymbol"/>
              <a:buChar char="●"/>
            </a:lvl1pPr>
            <a:lvl2pPr lvl="1">
              <a:buSzPct val="45000"/>
              <a:buFont typeface="OpenSymbol"/>
              <a:buChar char="●"/>
            </a:lvl2pPr>
            <a:lvl3pPr lvl="2">
              <a:buSzPct val="45000"/>
              <a:buFont typeface="OpenSymbol"/>
              <a:buChar char="●"/>
            </a:lvl3pPr>
            <a:lvl4pPr lvl="3">
              <a:buSzPct val="45000"/>
              <a:buFont typeface="OpenSymbol"/>
              <a:buChar char="●"/>
            </a:lvl4pPr>
            <a:lvl5pPr lvl="4">
              <a:buSzPct val="45000"/>
              <a:buFont typeface="OpenSymbol"/>
              <a:buChar char="●"/>
            </a:lvl5pPr>
            <a:lvl6pPr lvl="5">
              <a:buSzPct val="45000"/>
              <a:buFont typeface="OpenSymbol"/>
              <a:buChar char="●"/>
            </a:lvl6pPr>
            <a:lvl7pPr lvl="6">
              <a:buSzPct val="45000"/>
              <a:buFont typeface="OpenSymbol"/>
              <a:buChar char="●"/>
            </a:lvl7pPr>
            <a:lvl8pPr lvl="7">
              <a:buSzPct val="45000"/>
              <a:buFont typeface="OpenSymbol"/>
              <a:buChar char="●"/>
            </a:lvl8pPr>
            <a:lvl9pPr lvl="8">
              <a:buSzPct val="45000"/>
              <a:buFont typeface="OpenSymbol"/>
              <a:buChar char="●"/>
            </a:lvl9pPr>
          </a:lstStyle>
          <a:p>
            <a:pPr lvl="0"/>
            <a:r>
              <a:rPr lang="en-US"/>
              <a:t>Click to edit Master title style</a:t>
            </a:r>
            <a:endParaRPr lang="en-US"/>
          </a:p>
        </p:txBody>
      </p:sp>
      <p:sp>
        <p:nvSpPr>
          <p:cNvPr id="3" name="Text Placeholder 2"/>
          <p:cNvSpPr txBox="1">
            <a:spLocks noGrp="1"/>
          </p:cNvSpPr>
          <p:nvPr>
            <p:ph type="body" idx="1"/>
          </p:nvPr>
        </p:nvSpPr>
        <p:spPr>
          <a:xfrm>
            <a:off x="457200" y="1535039"/>
            <a:ext cx="4039920" cy="639360"/>
          </a:xfrm>
          <a:prstGeom prst="rect">
            <a:avLst/>
          </a:prstGeom>
          <a:noFill/>
          <a:ln>
            <a:noFill/>
          </a:ln>
        </p:spPr>
        <p:txBody>
          <a:bodyPr vert="horz" wrap="square" lIns="91440" tIns="45720" rIns="91440" bIns="45720" anchor="b" anchorCtr="0"/>
          <a:lstStyle>
            <a:defPPr marL="431800" lvl="0" indent="-323850" algn="l" rtl="0" hangingPunct="1">
              <a:lnSpc>
                <a:spcPct val="100000"/>
              </a:lnSpc>
              <a:spcBef>
                <a:spcPts val="1415"/>
              </a:spcBef>
              <a:spcAft>
                <a:spcPts val="0"/>
              </a:spcAft>
              <a:buSzPct val="45000"/>
              <a:buFont typeface="OpenSymbol"/>
              <a:buNone/>
              <a:defRPr lang="en-US" sz="3200" b="0" i="0" u="none" strike="noStrike" kern="1200" cap="none" spc="0" baseline="0">
                <a:ln>
                  <a:noFill/>
                </a:ln>
                <a:solidFill>
                  <a:srgbClr val="000000"/>
                </a:solidFill>
                <a:highlight>
                  <a:scrgbClr r="0" g="0" b="0">
                    <a:alpha val="0"/>
                  </a:scrgbClr>
                </a:highlight>
                <a:latin typeface="Calibri" panose="020F0502020204030204"/>
                <a:ea typeface="Microsoft YaHei" panose="020B0503020204020204" pitchFamily="2" charset="-122"/>
                <a:cs typeface="Lucida Sans" panose="020B0602030504020204" pitchFamily="2"/>
              </a:defRPr>
            </a:defPPr>
            <a:lvl1pPr marL="431800" lvl="0" indent="-323850" algn="l" rtl="0" hangingPunct="1">
              <a:lnSpc>
                <a:spcPct val="100000"/>
              </a:lnSpc>
              <a:spcBef>
                <a:spcPts val="1415"/>
              </a:spcBef>
              <a:spcAft>
                <a:spcPts val="0"/>
              </a:spcAft>
              <a:buSzPct val="45000"/>
              <a:buFont typeface="OpenSymbol"/>
              <a:buChar char="●"/>
              <a:defRPr lang="en-US" sz="3200" b="0" i="0" u="none" strike="noStrike" kern="1200" cap="none" spc="0" baseline="0">
                <a:ln>
                  <a:noFill/>
                </a:ln>
                <a:solidFill>
                  <a:srgbClr val="000000"/>
                </a:solidFill>
                <a:highlight>
                  <a:scrgbClr r="0" g="0" b="0">
                    <a:alpha val="0"/>
                  </a:scrgbClr>
                </a:highlight>
                <a:latin typeface="Calibri" panose="020F0502020204030204"/>
                <a:ea typeface="Microsoft YaHei" panose="020B0503020204020204" pitchFamily="2" charset="-122"/>
                <a:cs typeface="Lucida Sans" panose="020B0602030504020204" pitchFamily="2"/>
              </a:defRPr>
            </a:lvl1pPr>
            <a:lvl2pPr marL="864235" lvl="1" indent="-323850" algn="l" rtl="0" hangingPunct="1">
              <a:lnSpc>
                <a:spcPct val="100000"/>
              </a:lnSpc>
              <a:spcBef>
                <a:spcPts val="1135"/>
              </a:spcBef>
              <a:spcAft>
                <a:spcPts val="0"/>
              </a:spcAft>
              <a:buSzPct val="75000"/>
              <a:buFont typeface="OpenSymbol"/>
              <a:buChar char="–"/>
              <a:defRPr lang="en-US" sz="2400" b="0" i="0" u="none" strike="noStrike" kern="1200" cap="none" spc="0" baseline="0">
                <a:ln>
                  <a:noFill/>
                </a:ln>
                <a:solidFill>
                  <a:srgbClr val="000000"/>
                </a:solidFill>
                <a:highlight>
                  <a:scrgbClr r="0" g="0" b="0">
                    <a:alpha val="0"/>
                  </a:scrgbClr>
                </a:highlight>
                <a:latin typeface="Calibri" panose="020F0502020204030204"/>
                <a:ea typeface="Microsoft YaHei" panose="020B0503020204020204" pitchFamily="2" charset="-122"/>
                <a:cs typeface="Lucida Sans" panose="020B0602030504020204" pitchFamily="2"/>
              </a:defRPr>
            </a:lvl2pPr>
            <a:lvl3pPr marL="1296035" lvl="2" indent="-288290" algn="l" rtl="0" hangingPunct="1">
              <a:lnSpc>
                <a:spcPct val="100000"/>
              </a:lnSpc>
              <a:spcBef>
                <a:spcPts val="850"/>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panose="020F0502020204030204"/>
                <a:ea typeface="Microsoft YaHei" panose="020B0503020204020204" pitchFamily="2" charset="-122"/>
                <a:cs typeface="Lucida Sans" panose="020B0602030504020204" pitchFamily="2"/>
              </a:defRPr>
            </a:lvl3pPr>
            <a:lvl4pPr marL="1727835" lvl="3" indent="-215900" algn="l" rtl="0" hangingPunct="1">
              <a:lnSpc>
                <a:spcPct val="100000"/>
              </a:lnSpc>
              <a:spcBef>
                <a:spcPts val="565"/>
              </a:spcBef>
              <a:spcAft>
                <a:spcPts val="0"/>
              </a:spcAft>
              <a:buSzPct val="75000"/>
              <a:buFont typeface="OpenSymbol"/>
              <a:buChar char="–"/>
              <a:defRPr lang="en-US" sz="2000" b="0" i="0" u="none" strike="noStrike" kern="1200" cap="none" spc="0" baseline="0">
                <a:ln>
                  <a:noFill/>
                </a:ln>
                <a:solidFill>
                  <a:srgbClr val="000000"/>
                </a:solidFill>
                <a:highlight>
                  <a:scrgbClr r="0" g="0" b="0">
                    <a:alpha val="0"/>
                  </a:scrgbClr>
                </a:highlight>
                <a:latin typeface="Calibri" panose="020F0502020204030204"/>
                <a:ea typeface="Microsoft YaHei" panose="020B0503020204020204" pitchFamily="2" charset="-122"/>
                <a:cs typeface="Lucida Sans" panose="020B0602030504020204" pitchFamily="2"/>
              </a:defRPr>
            </a:lvl4pPr>
            <a:lvl5pPr marL="2160270" lvl="4" indent="-215900" algn="l" rtl="0" hangingPunct="1">
              <a:lnSpc>
                <a:spcPct val="100000"/>
              </a:lnSpc>
              <a:spcBef>
                <a:spcPts val="285"/>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panose="020F0502020204030204"/>
                <a:ea typeface="Microsoft YaHei" panose="020B0503020204020204" pitchFamily="2" charset="-122"/>
                <a:cs typeface="Lucida Sans" panose="020B0602030504020204" pitchFamily="2"/>
              </a:defRPr>
            </a:lvl5pPr>
            <a:lvl6pPr marL="2592070" lvl="5" indent="-215900" algn="l" rtl="0" hangingPunct="1">
              <a:lnSpc>
                <a:spcPct val="100000"/>
              </a:lnSpc>
              <a:spcBef>
                <a:spcPts val="285"/>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panose="020F0502020204030204"/>
                <a:ea typeface="Microsoft YaHei" panose="020B0503020204020204" pitchFamily="2" charset="-122"/>
                <a:cs typeface="Lucida Sans" panose="020B0602030504020204" pitchFamily="2"/>
              </a:defRPr>
            </a:lvl6pPr>
            <a:lvl7pPr marL="3023870" lvl="6" indent="-215900" algn="l" rtl="0" hangingPunct="1">
              <a:lnSpc>
                <a:spcPct val="100000"/>
              </a:lnSpc>
              <a:spcBef>
                <a:spcPts val="285"/>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panose="020F0502020204030204"/>
                <a:ea typeface="Microsoft YaHei" panose="020B0503020204020204" pitchFamily="2" charset="-122"/>
                <a:cs typeface="Lucida Sans" panose="020B0602030504020204" pitchFamily="2"/>
              </a:defRPr>
            </a:lvl7pPr>
            <a:lvl8pPr marL="3456305" lvl="7" indent="-215900" algn="l" rtl="0" hangingPunct="1">
              <a:lnSpc>
                <a:spcPct val="100000"/>
              </a:lnSpc>
              <a:spcBef>
                <a:spcPts val="285"/>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panose="020F0502020204030204"/>
                <a:ea typeface="Microsoft YaHei" panose="020B0503020204020204" pitchFamily="2" charset="-122"/>
                <a:cs typeface="Lucida Sans" panose="020B0602030504020204" pitchFamily="2"/>
              </a:defRPr>
            </a:lvl8pPr>
            <a:lvl9pPr marL="3888105" lvl="8" indent="-215900" algn="l" rtl="0" hangingPunct="1">
              <a:lnSpc>
                <a:spcPct val="100000"/>
              </a:lnSpc>
              <a:spcBef>
                <a:spcPts val="285"/>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panose="020F0502020204030204"/>
                <a:ea typeface="Microsoft YaHei" panose="020B0503020204020204" pitchFamily="2" charset="-122"/>
                <a:cs typeface="Lucida Sans" panose="020B0602030504020204" pitchFamily="2"/>
              </a:defRPr>
            </a:lvl9pPr>
          </a:lstStyle>
          <a:p>
            <a:pPr lvl="0"/>
            <a:r>
              <a:rPr lang="en-US"/>
              <a:t>Click to edit Master text styles</a:t>
            </a:r>
            <a:endParaRPr lang="en-US"/>
          </a:p>
        </p:txBody>
      </p:sp>
      <p:sp>
        <p:nvSpPr>
          <p:cNvPr id="4" name="Content Placeholder 3"/>
          <p:cNvSpPr txBox="1">
            <a:spLocks noGrp="1"/>
          </p:cNvSpPr>
          <p:nvPr>
            <p:ph type="body" sz="quarter" idx="4294967295"/>
          </p:nvPr>
        </p:nvSpPr>
        <p:spPr>
          <a:xfrm>
            <a:off x="457200" y="2174760"/>
            <a:ext cx="4039920" cy="3951000"/>
          </a:xfrm>
          <a:prstGeom prst="rect">
            <a:avLst/>
          </a:prstGeom>
          <a:noFill/>
          <a:ln>
            <a:noFill/>
          </a:ln>
        </p:spPr>
        <p:txBody>
          <a:bodyPr vert="horz" wrap="square" lIns="91440" tIns="45720" rIns="91440" bIns="45720" anchor="t" anchorCtr="0"/>
          <a:lstStyle>
            <a:defPPr marL="431800" lvl="0" indent="-323850" algn="l" rtl="0" hangingPunct="1">
              <a:lnSpc>
                <a:spcPct val="100000"/>
              </a:lnSpc>
              <a:spcBef>
                <a:spcPts val="1415"/>
              </a:spcBef>
              <a:spcAft>
                <a:spcPts val="0"/>
              </a:spcAft>
              <a:buSzPct val="45000"/>
              <a:buFont typeface="OpenSymbol"/>
              <a:buNone/>
              <a:defRPr lang="en-US" sz="3200" b="0" i="0" u="none" strike="noStrike" kern="1200" cap="none" spc="0" baseline="0">
                <a:ln>
                  <a:noFill/>
                </a:ln>
                <a:solidFill>
                  <a:srgbClr val="000000"/>
                </a:solidFill>
                <a:highlight>
                  <a:scrgbClr r="0" g="0" b="0">
                    <a:alpha val="0"/>
                  </a:scrgbClr>
                </a:highlight>
                <a:latin typeface="Calibri" panose="020F0502020204030204"/>
                <a:ea typeface="Microsoft YaHei" panose="020B0503020204020204" pitchFamily="2" charset="-122"/>
                <a:cs typeface="Lucida Sans" panose="020B0602030504020204" pitchFamily="2"/>
              </a:defRPr>
            </a:defPPr>
            <a:lvl1pPr marL="431800" lvl="0" indent="-323850" algn="l" rtl="0" hangingPunct="1">
              <a:lnSpc>
                <a:spcPct val="100000"/>
              </a:lnSpc>
              <a:spcBef>
                <a:spcPts val="1415"/>
              </a:spcBef>
              <a:spcAft>
                <a:spcPts val="0"/>
              </a:spcAft>
              <a:buSzPct val="45000"/>
              <a:buFont typeface="OpenSymbol"/>
              <a:buChar char="●"/>
              <a:defRPr lang="en-US" sz="3200" b="0" i="0" u="none" strike="noStrike" kern="1200" cap="none" spc="0" baseline="0">
                <a:ln>
                  <a:noFill/>
                </a:ln>
                <a:solidFill>
                  <a:srgbClr val="000000"/>
                </a:solidFill>
                <a:highlight>
                  <a:scrgbClr r="0" g="0" b="0">
                    <a:alpha val="0"/>
                  </a:scrgbClr>
                </a:highlight>
                <a:latin typeface="Calibri" panose="020F0502020204030204"/>
                <a:ea typeface="Microsoft YaHei" panose="020B0503020204020204" pitchFamily="2" charset="-122"/>
                <a:cs typeface="Lucida Sans" panose="020B0602030504020204" pitchFamily="2"/>
              </a:defRPr>
            </a:lvl1pPr>
            <a:lvl2pPr marL="864235" lvl="1" indent="-323850" algn="l" rtl="0" hangingPunct="1">
              <a:lnSpc>
                <a:spcPct val="100000"/>
              </a:lnSpc>
              <a:spcBef>
                <a:spcPts val="1135"/>
              </a:spcBef>
              <a:spcAft>
                <a:spcPts val="0"/>
              </a:spcAft>
              <a:buSzPct val="75000"/>
              <a:buFont typeface="OpenSymbol"/>
              <a:buChar char="–"/>
              <a:defRPr lang="en-US" sz="2400" b="0" i="0" u="none" strike="noStrike" kern="1200" cap="none" spc="0" baseline="0">
                <a:ln>
                  <a:noFill/>
                </a:ln>
                <a:solidFill>
                  <a:srgbClr val="000000"/>
                </a:solidFill>
                <a:highlight>
                  <a:scrgbClr r="0" g="0" b="0">
                    <a:alpha val="0"/>
                  </a:scrgbClr>
                </a:highlight>
                <a:latin typeface="Calibri" panose="020F0502020204030204"/>
                <a:ea typeface="Microsoft YaHei" panose="020B0503020204020204" pitchFamily="2" charset="-122"/>
                <a:cs typeface="Lucida Sans" panose="020B0602030504020204" pitchFamily="2"/>
              </a:defRPr>
            </a:lvl2pPr>
            <a:lvl3pPr marL="1296035" lvl="2" indent="-288290" algn="l" rtl="0" hangingPunct="1">
              <a:lnSpc>
                <a:spcPct val="100000"/>
              </a:lnSpc>
              <a:spcBef>
                <a:spcPts val="850"/>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panose="020F0502020204030204"/>
                <a:ea typeface="Microsoft YaHei" panose="020B0503020204020204" pitchFamily="2" charset="-122"/>
                <a:cs typeface="Lucida Sans" panose="020B0602030504020204" pitchFamily="2"/>
              </a:defRPr>
            </a:lvl3pPr>
            <a:lvl4pPr marL="1727835" lvl="3" indent="-215900" algn="l" rtl="0" hangingPunct="1">
              <a:lnSpc>
                <a:spcPct val="100000"/>
              </a:lnSpc>
              <a:spcBef>
                <a:spcPts val="565"/>
              </a:spcBef>
              <a:spcAft>
                <a:spcPts val="0"/>
              </a:spcAft>
              <a:buSzPct val="75000"/>
              <a:buFont typeface="OpenSymbol"/>
              <a:buChar char="–"/>
              <a:defRPr lang="en-US" sz="2000" b="0" i="0" u="none" strike="noStrike" kern="1200" cap="none" spc="0" baseline="0">
                <a:ln>
                  <a:noFill/>
                </a:ln>
                <a:solidFill>
                  <a:srgbClr val="000000"/>
                </a:solidFill>
                <a:highlight>
                  <a:scrgbClr r="0" g="0" b="0">
                    <a:alpha val="0"/>
                  </a:scrgbClr>
                </a:highlight>
                <a:latin typeface="Calibri" panose="020F0502020204030204"/>
                <a:ea typeface="Microsoft YaHei" panose="020B0503020204020204" pitchFamily="2" charset="-122"/>
                <a:cs typeface="Lucida Sans" panose="020B0602030504020204" pitchFamily="2"/>
              </a:defRPr>
            </a:lvl4pPr>
            <a:lvl5pPr marL="2160270" lvl="4" indent="-215900" algn="l" rtl="0" hangingPunct="1">
              <a:lnSpc>
                <a:spcPct val="100000"/>
              </a:lnSpc>
              <a:spcBef>
                <a:spcPts val="285"/>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panose="020F0502020204030204"/>
                <a:ea typeface="Microsoft YaHei" panose="020B0503020204020204" pitchFamily="2" charset="-122"/>
                <a:cs typeface="Lucida Sans" panose="020B0602030504020204" pitchFamily="2"/>
              </a:defRPr>
            </a:lvl5pPr>
            <a:lvl6pPr marL="2592070" lvl="5" indent="-215900" algn="l" rtl="0" hangingPunct="1">
              <a:lnSpc>
                <a:spcPct val="100000"/>
              </a:lnSpc>
              <a:spcBef>
                <a:spcPts val="285"/>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panose="020F0502020204030204"/>
                <a:ea typeface="Microsoft YaHei" panose="020B0503020204020204" pitchFamily="2" charset="-122"/>
                <a:cs typeface="Lucida Sans" panose="020B0602030504020204" pitchFamily="2"/>
              </a:defRPr>
            </a:lvl6pPr>
            <a:lvl7pPr marL="3023870" lvl="6" indent="-215900" algn="l" rtl="0" hangingPunct="1">
              <a:lnSpc>
                <a:spcPct val="100000"/>
              </a:lnSpc>
              <a:spcBef>
                <a:spcPts val="285"/>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panose="020F0502020204030204"/>
                <a:ea typeface="Microsoft YaHei" panose="020B0503020204020204" pitchFamily="2" charset="-122"/>
                <a:cs typeface="Lucida Sans" panose="020B0602030504020204" pitchFamily="2"/>
              </a:defRPr>
            </a:lvl7pPr>
            <a:lvl8pPr marL="3456305" lvl="7" indent="-215900" algn="l" rtl="0" hangingPunct="1">
              <a:lnSpc>
                <a:spcPct val="100000"/>
              </a:lnSpc>
              <a:spcBef>
                <a:spcPts val="285"/>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panose="020F0502020204030204"/>
                <a:ea typeface="Microsoft YaHei" panose="020B0503020204020204" pitchFamily="2" charset="-122"/>
                <a:cs typeface="Lucida Sans" panose="020B0602030504020204" pitchFamily="2"/>
              </a:defRPr>
            </a:lvl8pPr>
            <a:lvl9pPr marL="3888105" lvl="8" indent="-215900" algn="l" rtl="0" hangingPunct="1">
              <a:lnSpc>
                <a:spcPct val="100000"/>
              </a:lnSpc>
              <a:spcBef>
                <a:spcPts val="285"/>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panose="020F0502020204030204"/>
                <a:ea typeface="Microsoft YaHei" panose="020B0503020204020204" pitchFamily="2" charset="-122"/>
                <a:cs typeface="Lucida Sans" panose="020B0602030504020204" pitchFamily="2"/>
              </a:defRPr>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txBox="1">
            <a:spLocks noGrp="1"/>
          </p:cNvSpPr>
          <p:nvPr>
            <p:ph type="body" sz="quarter" idx="9"/>
          </p:nvPr>
        </p:nvSpPr>
        <p:spPr>
          <a:xfrm>
            <a:off x="4645080" y="1535039"/>
            <a:ext cx="4041359" cy="639360"/>
          </a:xfrm>
          <a:prstGeom prst="rect">
            <a:avLst/>
          </a:prstGeom>
          <a:noFill/>
          <a:ln>
            <a:noFill/>
          </a:ln>
        </p:spPr>
        <p:txBody>
          <a:bodyPr vert="horz" wrap="square" lIns="91440" tIns="45720" rIns="91440" bIns="45720" anchor="b" anchorCtr="0"/>
          <a:lstStyle>
            <a:defPPr marL="431800" lvl="0" indent="-323850" algn="l" rtl="0" hangingPunct="1">
              <a:lnSpc>
                <a:spcPct val="100000"/>
              </a:lnSpc>
              <a:spcBef>
                <a:spcPts val="1415"/>
              </a:spcBef>
              <a:spcAft>
                <a:spcPts val="0"/>
              </a:spcAft>
              <a:buSzPct val="45000"/>
              <a:buFont typeface="OpenSymbol"/>
              <a:buNone/>
              <a:defRPr lang="en-US" sz="3200" b="0" i="0" u="none" strike="noStrike" kern="1200" cap="none" spc="0" baseline="0">
                <a:ln>
                  <a:noFill/>
                </a:ln>
                <a:solidFill>
                  <a:srgbClr val="000000"/>
                </a:solidFill>
                <a:highlight>
                  <a:scrgbClr r="0" g="0" b="0">
                    <a:alpha val="0"/>
                  </a:scrgbClr>
                </a:highlight>
                <a:latin typeface="Calibri" panose="020F0502020204030204"/>
                <a:ea typeface="Microsoft YaHei" panose="020B0503020204020204" pitchFamily="2" charset="-122"/>
                <a:cs typeface="Lucida Sans" panose="020B0602030504020204" pitchFamily="2"/>
              </a:defRPr>
            </a:defPPr>
            <a:lvl1pPr marL="431800" lvl="0" indent="-323850" algn="l" rtl="0" hangingPunct="1">
              <a:lnSpc>
                <a:spcPct val="100000"/>
              </a:lnSpc>
              <a:spcBef>
                <a:spcPts val="1415"/>
              </a:spcBef>
              <a:spcAft>
                <a:spcPts val="0"/>
              </a:spcAft>
              <a:buSzPct val="45000"/>
              <a:buFont typeface="OpenSymbol"/>
              <a:buChar char="●"/>
              <a:defRPr lang="en-US" sz="3200" b="0" i="0" u="none" strike="noStrike" kern="1200" cap="none" spc="0" baseline="0">
                <a:ln>
                  <a:noFill/>
                </a:ln>
                <a:solidFill>
                  <a:srgbClr val="000000"/>
                </a:solidFill>
                <a:highlight>
                  <a:scrgbClr r="0" g="0" b="0">
                    <a:alpha val="0"/>
                  </a:scrgbClr>
                </a:highlight>
                <a:latin typeface="Calibri" panose="020F0502020204030204"/>
                <a:ea typeface="Microsoft YaHei" panose="020B0503020204020204" pitchFamily="2" charset="-122"/>
                <a:cs typeface="Lucida Sans" panose="020B0602030504020204" pitchFamily="2"/>
              </a:defRPr>
            </a:lvl1pPr>
            <a:lvl2pPr marL="864235" lvl="1" indent="-323850" algn="l" rtl="0" hangingPunct="1">
              <a:lnSpc>
                <a:spcPct val="100000"/>
              </a:lnSpc>
              <a:spcBef>
                <a:spcPts val="1135"/>
              </a:spcBef>
              <a:spcAft>
                <a:spcPts val="0"/>
              </a:spcAft>
              <a:buSzPct val="75000"/>
              <a:buFont typeface="OpenSymbol"/>
              <a:buChar char="–"/>
              <a:defRPr lang="en-US" sz="2400" b="0" i="0" u="none" strike="noStrike" kern="1200" cap="none" spc="0" baseline="0">
                <a:ln>
                  <a:noFill/>
                </a:ln>
                <a:solidFill>
                  <a:srgbClr val="000000"/>
                </a:solidFill>
                <a:highlight>
                  <a:scrgbClr r="0" g="0" b="0">
                    <a:alpha val="0"/>
                  </a:scrgbClr>
                </a:highlight>
                <a:latin typeface="Calibri" panose="020F0502020204030204"/>
                <a:ea typeface="Microsoft YaHei" panose="020B0503020204020204" pitchFamily="2" charset="-122"/>
                <a:cs typeface="Lucida Sans" panose="020B0602030504020204" pitchFamily="2"/>
              </a:defRPr>
            </a:lvl2pPr>
            <a:lvl3pPr marL="1296035" lvl="2" indent="-288290" algn="l" rtl="0" hangingPunct="1">
              <a:lnSpc>
                <a:spcPct val="100000"/>
              </a:lnSpc>
              <a:spcBef>
                <a:spcPts val="850"/>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panose="020F0502020204030204"/>
                <a:ea typeface="Microsoft YaHei" panose="020B0503020204020204" pitchFamily="2" charset="-122"/>
                <a:cs typeface="Lucida Sans" panose="020B0602030504020204" pitchFamily="2"/>
              </a:defRPr>
            </a:lvl3pPr>
            <a:lvl4pPr marL="1727835" lvl="3" indent="-215900" algn="l" rtl="0" hangingPunct="1">
              <a:lnSpc>
                <a:spcPct val="100000"/>
              </a:lnSpc>
              <a:spcBef>
                <a:spcPts val="565"/>
              </a:spcBef>
              <a:spcAft>
                <a:spcPts val="0"/>
              </a:spcAft>
              <a:buSzPct val="75000"/>
              <a:buFont typeface="OpenSymbol"/>
              <a:buChar char="–"/>
              <a:defRPr lang="en-US" sz="2000" b="0" i="0" u="none" strike="noStrike" kern="1200" cap="none" spc="0" baseline="0">
                <a:ln>
                  <a:noFill/>
                </a:ln>
                <a:solidFill>
                  <a:srgbClr val="000000"/>
                </a:solidFill>
                <a:highlight>
                  <a:scrgbClr r="0" g="0" b="0">
                    <a:alpha val="0"/>
                  </a:scrgbClr>
                </a:highlight>
                <a:latin typeface="Calibri" panose="020F0502020204030204"/>
                <a:ea typeface="Microsoft YaHei" panose="020B0503020204020204" pitchFamily="2" charset="-122"/>
                <a:cs typeface="Lucida Sans" panose="020B0602030504020204" pitchFamily="2"/>
              </a:defRPr>
            </a:lvl4pPr>
            <a:lvl5pPr marL="2160270" lvl="4" indent="-215900" algn="l" rtl="0" hangingPunct="1">
              <a:lnSpc>
                <a:spcPct val="100000"/>
              </a:lnSpc>
              <a:spcBef>
                <a:spcPts val="285"/>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panose="020F0502020204030204"/>
                <a:ea typeface="Microsoft YaHei" panose="020B0503020204020204" pitchFamily="2" charset="-122"/>
                <a:cs typeface="Lucida Sans" panose="020B0602030504020204" pitchFamily="2"/>
              </a:defRPr>
            </a:lvl5pPr>
            <a:lvl6pPr marL="2592070" lvl="5" indent="-215900" algn="l" rtl="0" hangingPunct="1">
              <a:lnSpc>
                <a:spcPct val="100000"/>
              </a:lnSpc>
              <a:spcBef>
                <a:spcPts val="285"/>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panose="020F0502020204030204"/>
                <a:ea typeface="Microsoft YaHei" panose="020B0503020204020204" pitchFamily="2" charset="-122"/>
                <a:cs typeface="Lucida Sans" panose="020B0602030504020204" pitchFamily="2"/>
              </a:defRPr>
            </a:lvl6pPr>
            <a:lvl7pPr marL="3023870" lvl="6" indent="-215900" algn="l" rtl="0" hangingPunct="1">
              <a:lnSpc>
                <a:spcPct val="100000"/>
              </a:lnSpc>
              <a:spcBef>
                <a:spcPts val="285"/>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panose="020F0502020204030204"/>
                <a:ea typeface="Microsoft YaHei" panose="020B0503020204020204" pitchFamily="2" charset="-122"/>
                <a:cs typeface="Lucida Sans" panose="020B0602030504020204" pitchFamily="2"/>
              </a:defRPr>
            </a:lvl7pPr>
            <a:lvl8pPr marL="3456305" lvl="7" indent="-215900" algn="l" rtl="0" hangingPunct="1">
              <a:lnSpc>
                <a:spcPct val="100000"/>
              </a:lnSpc>
              <a:spcBef>
                <a:spcPts val="285"/>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panose="020F0502020204030204"/>
                <a:ea typeface="Microsoft YaHei" panose="020B0503020204020204" pitchFamily="2" charset="-122"/>
                <a:cs typeface="Lucida Sans" panose="020B0602030504020204" pitchFamily="2"/>
              </a:defRPr>
            </a:lvl8pPr>
            <a:lvl9pPr marL="3888105" lvl="8" indent="-215900" algn="l" rtl="0" hangingPunct="1">
              <a:lnSpc>
                <a:spcPct val="100000"/>
              </a:lnSpc>
              <a:spcBef>
                <a:spcPts val="285"/>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panose="020F0502020204030204"/>
                <a:ea typeface="Microsoft YaHei" panose="020B0503020204020204" pitchFamily="2" charset="-122"/>
                <a:cs typeface="Lucida Sans" panose="020B0602030504020204" pitchFamily="2"/>
              </a:defRPr>
            </a:lvl9pPr>
          </a:lstStyle>
          <a:p>
            <a:pPr lvl="0"/>
            <a:r>
              <a:rPr lang="en-US"/>
              <a:t>Click to edit Master text styles</a:t>
            </a:r>
            <a:endParaRPr lang="en-US"/>
          </a:p>
        </p:txBody>
      </p:sp>
      <p:sp>
        <p:nvSpPr>
          <p:cNvPr id="6" name="Content Placeholder 5"/>
          <p:cNvSpPr txBox="1">
            <a:spLocks noGrp="1"/>
          </p:cNvSpPr>
          <p:nvPr>
            <p:ph type="body" sz="quarter" idx="19"/>
          </p:nvPr>
        </p:nvSpPr>
        <p:spPr>
          <a:xfrm>
            <a:off x="4645080" y="2174760"/>
            <a:ext cx="4041359" cy="3951000"/>
          </a:xfrm>
          <a:prstGeom prst="rect">
            <a:avLst/>
          </a:prstGeom>
          <a:noFill/>
          <a:ln>
            <a:noFill/>
          </a:ln>
        </p:spPr>
        <p:txBody>
          <a:bodyPr vert="horz" wrap="square" lIns="91440" tIns="45720" rIns="91440" bIns="45720" anchor="t" anchorCtr="0"/>
          <a:lstStyle>
            <a:defPPr marL="431800" lvl="0" indent="-323850" algn="l" rtl="0" hangingPunct="1">
              <a:lnSpc>
                <a:spcPct val="100000"/>
              </a:lnSpc>
              <a:spcBef>
                <a:spcPts val="1415"/>
              </a:spcBef>
              <a:spcAft>
                <a:spcPts val="0"/>
              </a:spcAft>
              <a:buSzPct val="45000"/>
              <a:buFont typeface="OpenSymbol"/>
              <a:buNone/>
              <a:defRPr lang="en-US" sz="3200" b="0" i="0" u="none" strike="noStrike" kern="1200" cap="none" spc="0" baseline="0">
                <a:ln>
                  <a:noFill/>
                </a:ln>
                <a:solidFill>
                  <a:srgbClr val="000000"/>
                </a:solidFill>
                <a:highlight>
                  <a:scrgbClr r="0" g="0" b="0">
                    <a:alpha val="0"/>
                  </a:scrgbClr>
                </a:highlight>
                <a:latin typeface="Calibri" panose="020F0502020204030204"/>
                <a:ea typeface="Microsoft YaHei" panose="020B0503020204020204" pitchFamily="2" charset="-122"/>
                <a:cs typeface="Lucida Sans" panose="020B0602030504020204" pitchFamily="2"/>
              </a:defRPr>
            </a:defPPr>
            <a:lvl1pPr marL="431800" lvl="0" indent="-323850" algn="l" rtl="0" hangingPunct="1">
              <a:lnSpc>
                <a:spcPct val="100000"/>
              </a:lnSpc>
              <a:spcBef>
                <a:spcPts val="1415"/>
              </a:spcBef>
              <a:spcAft>
                <a:spcPts val="0"/>
              </a:spcAft>
              <a:buSzPct val="45000"/>
              <a:buFont typeface="OpenSymbol"/>
              <a:buChar char="●"/>
              <a:defRPr lang="en-US" sz="3200" b="0" i="0" u="none" strike="noStrike" kern="1200" cap="none" spc="0" baseline="0">
                <a:ln>
                  <a:noFill/>
                </a:ln>
                <a:solidFill>
                  <a:srgbClr val="000000"/>
                </a:solidFill>
                <a:highlight>
                  <a:scrgbClr r="0" g="0" b="0">
                    <a:alpha val="0"/>
                  </a:scrgbClr>
                </a:highlight>
                <a:latin typeface="Calibri" panose="020F0502020204030204"/>
                <a:ea typeface="Microsoft YaHei" panose="020B0503020204020204" pitchFamily="2" charset="-122"/>
                <a:cs typeface="Lucida Sans" panose="020B0602030504020204" pitchFamily="2"/>
              </a:defRPr>
            </a:lvl1pPr>
            <a:lvl2pPr marL="864235" lvl="1" indent="-323850" algn="l" rtl="0" hangingPunct="1">
              <a:lnSpc>
                <a:spcPct val="100000"/>
              </a:lnSpc>
              <a:spcBef>
                <a:spcPts val="1135"/>
              </a:spcBef>
              <a:spcAft>
                <a:spcPts val="0"/>
              </a:spcAft>
              <a:buSzPct val="75000"/>
              <a:buFont typeface="OpenSymbol"/>
              <a:buChar char="–"/>
              <a:defRPr lang="en-US" sz="2400" b="0" i="0" u="none" strike="noStrike" kern="1200" cap="none" spc="0" baseline="0">
                <a:ln>
                  <a:noFill/>
                </a:ln>
                <a:solidFill>
                  <a:srgbClr val="000000"/>
                </a:solidFill>
                <a:highlight>
                  <a:scrgbClr r="0" g="0" b="0">
                    <a:alpha val="0"/>
                  </a:scrgbClr>
                </a:highlight>
                <a:latin typeface="Calibri" panose="020F0502020204030204"/>
                <a:ea typeface="Microsoft YaHei" panose="020B0503020204020204" pitchFamily="2" charset="-122"/>
                <a:cs typeface="Lucida Sans" panose="020B0602030504020204" pitchFamily="2"/>
              </a:defRPr>
            </a:lvl2pPr>
            <a:lvl3pPr marL="1296035" lvl="2" indent="-288290" algn="l" rtl="0" hangingPunct="1">
              <a:lnSpc>
                <a:spcPct val="100000"/>
              </a:lnSpc>
              <a:spcBef>
                <a:spcPts val="850"/>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panose="020F0502020204030204"/>
                <a:ea typeface="Microsoft YaHei" panose="020B0503020204020204" pitchFamily="2" charset="-122"/>
                <a:cs typeface="Lucida Sans" panose="020B0602030504020204" pitchFamily="2"/>
              </a:defRPr>
            </a:lvl3pPr>
            <a:lvl4pPr marL="1727835" lvl="3" indent="-215900" algn="l" rtl="0" hangingPunct="1">
              <a:lnSpc>
                <a:spcPct val="100000"/>
              </a:lnSpc>
              <a:spcBef>
                <a:spcPts val="565"/>
              </a:spcBef>
              <a:spcAft>
                <a:spcPts val="0"/>
              </a:spcAft>
              <a:buSzPct val="75000"/>
              <a:buFont typeface="OpenSymbol"/>
              <a:buChar char="–"/>
              <a:defRPr lang="en-US" sz="2000" b="0" i="0" u="none" strike="noStrike" kern="1200" cap="none" spc="0" baseline="0">
                <a:ln>
                  <a:noFill/>
                </a:ln>
                <a:solidFill>
                  <a:srgbClr val="000000"/>
                </a:solidFill>
                <a:highlight>
                  <a:scrgbClr r="0" g="0" b="0">
                    <a:alpha val="0"/>
                  </a:scrgbClr>
                </a:highlight>
                <a:latin typeface="Calibri" panose="020F0502020204030204"/>
                <a:ea typeface="Microsoft YaHei" panose="020B0503020204020204" pitchFamily="2" charset="-122"/>
                <a:cs typeface="Lucida Sans" panose="020B0602030504020204" pitchFamily="2"/>
              </a:defRPr>
            </a:lvl4pPr>
            <a:lvl5pPr marL="2160270" lvl="4" indent="-215900" algn="l" rtl="0" hangingPunct="1">
              <a:lnSpc>
                <a:spcPct val="100000"/>
              </a:lnSpc>
              <a:spcBef>
                <a:spcPts val="285"/>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panose="020F0502020204030204"/>
                <a:ea typeface="Microsoft YaHei" panose="020B0503020204020204" pitchFamily="2" charset="-122"/>
                <a:cs typeface="Lucida Sans" panose="020B0602030504020204" pitchFamily="2"/>
              </a:defRPr>
            </a:lvl5pPr>
            <a:lvl6pPr marL="2592070" lvl="5" indent="-215900" algn="l" rtl="0" hangingPunct="1">
              <a:lnSpc>
                <a:spcPct val="100000"/>
              </a:lnSpc>
              <a:spcBef>
                <a:spcPts val="285"/>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panose="020F0502020204030204"/>
                <a:ea typeface="Microsoft YaHei" panose="020B0503020204020204" pitchFamily="2" charset="-122"/>
                <a:cs typeface="Lucida Sans" panose="020B0602030504020204" pitchFamily="2"/>
              </a:defRPr>
            </a:lvl6pPr>
            <a:lvl7pPr marL="3023870" lvl="6" indent="-215900" algn="l" rtl="0" hangingPunct="1">
              <a:lnSpc>
                <a:spcPct val="100000"/>
              </a:lnSpc>
              <a:spcBef>
                <a:spcPts val="285"/>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panose="020F0502020204030204"/>
                <a:ea typeface="Microsoft YaHei" panose="020B0503020204020204" pitchFamily="2" charset="-122"/>
                <a:cs typeface="Lucida Sans" panose="020B0602030504020204" pitchFamily="2"/>
              </a:defRPr>
            </a:lvl7pPr>
            <a:lvl8pPr marL="3456305" lvl="7" indent="-215900" algn="l" rtl="0" hangingPunct="1">
              <a:lnSpc>
                <a:spcPct val="100000"/>
              </a:lnSpc>
              <a:spcBef>
                <a:spcPts val="285"/>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panose="020F0502020204030204"/>
                <a:ea typeface="Microsoft YaHei" panose="020B0503020204020204" pitchFamily="2" charset="-122"/>
                <a:cs typeface="Lucida Sans" panose="020B0602030504020204" pitchFamily="2"/>
              </a:defRPr>
            </a:lvl8pPr>
            <a:lvl9pPr marL="3888105" lvl="8" indent="-215900" algn="l" rtl="0" hangingPunct="1">
              <a:lnSpc>
                <a:spcPct val="100000"/>
              </a:lnSpc>
              <a:spcBef>
                <a:spcPts val="285"/>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panose="020F0502020204030204"/>
                <a:ea typeface="Microsoft YaHei" panose="020B0503020204020204" pitchFamily="2" charset="-122"/>
                <a:cs typeface="Lucida Sans" panose="020B0602030504020204" pitchFamily="2"/>
              </a:defRPr>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txBox="1">
            <a:spLocks noGrp="1"/>
          </p:cNvSpPr>
          <p:nvPr>
            <p:ph type="dt" sz="half" idx="2"/>
          </p:nvPr>
        </p:nvSpPr>
        <p:spPr>
          <a:xfrm>
            <a:off x="457200" y="6356520"/>
            <a:ext cx="2133360" cy="364679"/>
          </a:xfrm>
          <a:prstGeom prst="rect">
            <a:avLst/>
          </a:prstGeom>
          <a:noFill/>
          <a:ln>
            <a:noFill/>
          </a:ln>
        </p:spPr>
        <p:txBody>
          <a:bodyPr vert="horz" wrap="square" lIns="91440" tIns="45720" rIns="91440" bIns="45720" anchor="ctr" anchorCtr="0"/>
          <a:lstStyle>
            <a:lvl1pPr marL="0" marR="0" lvl="0" indent="0" algn="l" rtl="0" hangingPunct="1">
              <a:lnSpc>
                <a:spcPct val="100000"/>
              </a:lnSpc>
              <a:spcBef>
                <a:spcPts val="0"/>
              </a:spcBef>
              <a:spcAft>
                <a:spcPts val="0"/>
              </a:spcAft>
              <a:buNone/>
              <a:defRPr lang="en-US" sz="1200" b="0" i="0" u="none" strike="noStrike" kern="1200" cap="none" spc="0" baseline="0">
                <a:ln>
                  <a:noFill/>
                </a:ln>
                <a:solidFill>
                  <a:srgbClr val="8B8B8B"/>
                </a:solidFill>
                <a:highlight>
                  <a:scrgbClr r="0" g="0" b="0">
                    <a:alpha val="0"/>
                  </a:scrgbClr>
                </a:highlight>
                <a:latin typeface="Calibri" panose="020F0502020204030204"/>
                <a:ea typeface="Segoe UI" panose="020B0502040204020203" pitchFamily="2"/>
                <a:cs typeface="Tahoma" panose="020B0604030504040204" pitchFamily="2"/>
              </a:defRPr>
            </a:lvl1pPr>
          </a:lstStyle>
          <a:p>
            <a:pPr lvl="0"/>
            <a:fld id="{BB962C8B-B14F-4D97-AF65-F5344CB8AC3E}" type="datetime1">
              <a:rPr/>
            </a:fld>
            <a:endParaRPr lang="en-US"/>
          </a:p>
        </p:txBody>
      </p:sp>
      <p:sp>
        <p:nvSpPr>
          <p:cNvPr id="8" name="Footer Placeholder 7"/>
          <p:cNvSpPr txBox="1">
            <a:spLocks noGrp="1"/>
          </p:cNvSpPr>
          <p:nvPr>
            <p:ph type="ftr" sz="quarter" idx="3"/>
          </p:nvPr>
        </p:nvSpPr>
        <p:spPr>
          <a:xfrm>
            <a:off x="3124079" y="6356520"/>
            <a:ext cx="2895120" cy="364679"/>
          </a:xfrm>
          <a:prstGeom prst="rect">
            <a:avLst/>
          </a:prstGeom>
          <a:noFill/>
          <a:ln>
            <a:noFill/>
          </a:ln>
        </p:spPr>
        <p:txBody>
          <a:bodyPr vert="horz" wrap="square" lIns="91440" tIns="45720" rIns="91440" bIns="45720" anchor="ctr" anchorCtr="0"/>
          <a:lstStyle>
            <a:lvl1pPr lvl="0" algn="ctr" rtl="0" hangingPunct="0">
              <a:buNone/>
              <a:defRPr lang="en-US" sz="1400" kern="1200">
                <a:latin typeface="Liberation Serif" pitchFamily="18"/>
                <a:ea typeface="Segoe UI" panose="020B0502040204020203" pitchFamily="2"/>
                <a:cs typeface="Tahoma" panose="020B0604030504040204" pitchFamily="2"/>
              </a:defRPr>
            </a:lvl1pPr>
          </a:lstStyle>
          <a:p>
            <a:pPr lvl="0"/>
            <a:endParaRPr lang="en-US"/>
          </a:p>
        </p:txBody>
      </p:sp>
      <p:sp>
        <p:nvSpPr>
          <p:cNvPr id="9" name="Slide Number Placeholder 8"/>
          <p:cNvSpPr txBox="1">
            <a:spLocks noGrp="1"/>
          </p:cNvSpPr>
          <p:nvPr>
            <p:ph type="sldNum" sz="quarter" idx="4"/>
          </p:nvPr>
        </p:nvSpPr>
        <p:spPr>
          <a:xfrm>
            <a:off x="6553080" y="6356520"/>
            <a:ext cx="2133360" cy="364679"/>
          </a:xfrm>
          <a:prstGeom prst="rect">
            <a:avLst/>
          </a:prstGeom>
          <a:noFill/>
          <a:ln>
            <a:noFill/>
          </a:ln>
        </p:spPr>
        <p:txBody>
          <a:bodyPr vert="horz" wrap="square" lIns="91440" tIns="45720" rIns="91440" bIns="45720" anchor="ctr" anchorCtr="0"/>
          <a:lstStyle>
            <a:lvl1pPr marL="0" marR="0" lvl="0" indent="0" algn="r" rtl="0" hangingPunct="1">
              <a:lnSpc>
                <a:spcPct val="100000"/>
              </a:lnSpc>
              <a:spcBef>
                <a:spcPts val="0"/>
              </a:spcBef>
              <a:spcAft>
                <a:spcPts val="0"/>
              </a:spcAft>
              <a:buNone/>
              <a:defRPr lang="en-US" sz="1200" b="0" i="0" u="none" strike="noStrike" kern="1200" cap="none" spc="0" baseline="0">
                <a:ln>
                  <a:noFill/>
                </a:ln>
                <a:solidFill>
                  <a:srgbClr val="8B8B8B"/>
                </a:solidFill>
                <a:highlight>
                  <a:scrgbClr r="0" g="0" b="0">
                    <a:alpha val="0"/>
                  </a:scrgbClr>
                </a:highlight>
                <a:latin typeface="Calibri" panose="020F0502020204030204"/>
                <a:ea typeface="Segoe UI" panose="020B0502040204020203" pitchFamily="2"/>
                <a:cs typeface="Tahoma" panose="020B0604030504040204" pitchFamily="2"/>
              </a:defRPr>
            </a:lvl1pPr>
          </a:lstStyle>
          <a:p>
            <a:pPr lvl="0"/>
            <a:fld id="{DE0048BC-6A76-4326-9A32-7524C43FF164}" type="slidenum">
              <a:rPr/>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hf hdr="0" ftr="0"/>
  <p:txStyles>
    <p:titleStyle>
      <a:lvl1pPr marL="0" marR="0" lvl="0" indent="0" algn="ctr" rtl="0" hangingPunct="1">
        <a:lnSpc>
          <a:spcPct val="100000"/>
        </a:lnSpc>
        <a:spcBef>
          <a:spcPts val="0"/>
        </a:spcBef>
        <a:spcAft>
          <a:spcPts val="0"/>
        </a:spcAft>
        <a:buNone/>
        <a:defRPr lang="en-US" sz="4400" b="0" i="0" u="none" strike="noStrike" kern="1200" cap="none" spc="0" baseline="0">
          <a:ln>
            <a:noFill/>
          </a:ln>
          <a:solidFill>
            <a:srgbClr val="000000"/>
          </a:solidFill>
          <a:highlight>
            <a:scrgbClr r="0" g="0" b="0">
              <a:alpha val="0"/>
            </a:scrgbClr>
          </a:highlight>
          <a:latin typeface="Calibri" panose="020F0502020204030204"/>
          <a:ea typeface="Microsoft YaHei" panose="020B0503020204020204" pitchFamily="2" charset="-122"/>
          <a:cs typeface="Lucida Sans" panose="020B0602030504020204" pitchFamily="2"/>
        </a:defRPr>
      </a:lvl1pPr>
    </p:titleStyle>
    <p:bodyStyle>
      <a:lvl1pPr marL="0" marR="0" lvl="0" indent="0" algn="l" rtl="0" hangingPunct="1">
        <a:lnSpc>
          <a:spcPct val="100000"/>
        </a:lnSpc>
        <a:spcBef>
          <a:spcPts val="480"/>
        </a:spcBef>
        <a:spcAft>
          <a:spcPts val="0"/>
        </a:spcAft>
        <a:buClr>
          <a:srgbClr val="000000"/>
        </a:buClr>
        <a:buSzPct val="100000"/>
        <a:buFont typeface="Arial" panose="020B0604020202020204" pitchFamily="34"/>
        <a:buChar char="•"/>
        <a:defRPr lang="en-US" sz="2400" b="0" i="0" u="none" strike="noStrike" cap="none" spc="0" baseline="0">
          <a:ln>
            <a:noFill/>
          </a:ln>
          <a:solidFill>
            <a:srgbClr val="000000"/>
          </a:solidFill>
          <a:highlight>
            <a:scrgbClr r="0" g="0" b="0">
              <a:alpha val="0"/>
            </a:scrgbClr>
          </a:highlight>
          <a:latin typeface="Calibri" panose="020F0502020204030204"/>
        </a:defRPr>
      </a:lvl1pPr>
      <a:lvl2pPr marL="0" marR="0" lvl="1" indent="0" algn="l" rtl="0" hangingPunct="1">
        <a:lnSpc>
          <a:spcPct val="100000"/>
        </a:lnSpc>
        <a:spcBef>
          <a:spcPts val="400"/>
        </a:spcBef>
        <a:spcAft>
          <a:spcPts val="0"/>
        </a:spcAft>
        <a:buClr>
          <a:srgbClr val="000000"/>
        </a:buClr>
        <a:buSzPct val="100000"/>
        <a:buFont typeface="Arial" panose="020B0604020202020204" pitchFamily="34"/>
        <a:buChar char="–"/>
        <a:defRPr lang="en-US" sz="2000" b="0" i="0" u="none" strike="noStrike" cap="none" spc="0" baseline="0">
          <a:ln>
            <a:noFill/>
          </a:ln>
          <a:solidFill>
            <a:srgbClr val="000000"/>
          </a:solidFill>
          <a:highlight>
            <a:scrgbClr r="0" g="0" b="0">
              <a:alpha val="0"/>
            </a:scrgbClr>
          </a:highlight>
          <a:latin typeface="Calibri" panose="020F0502020204030204"/>
        </a:defRPr>
      </a:lvl2pPr>
      <a:lvl3pPr marL="0" marR="0" lvl="2" indent="0" algn="l" rtl="0" hangingPunct="1">
        <a:lnSpc>
          <a:spcPct val="100000"/>
        </a:lnSpc>
        <a:spcBef>
          <a:spcPts val="360"/>
        </a:spcBef>
        <a:spcAft>
          <a:spcPts val="0"/>
        </a:spcAft>
        <a:buClr>
          <a:srgbClr val="000000"/>
        </a:buClr>
        <a:buSzPct val="100000"/>
        <a:buFont typeface="Arial" panose="020B0604020202020204" pitchFamily="34"/>
        <a:buChar char="•"/>
        <a:defRPr lang="en-US" sz="1800" b="0" i="0" u="none" strike="noStrike" cap="none" spc="0" baseline="0">
          <a:ln>
            <a:noFill/>
          </a:ln>
          <a:solidFill>
            <a:srgbClr val="000000"/>
          </a:solidFill>
          <a:highlight>
            <a:scrgbClr r="0" g="0" b="0">
              <a:alpha val="0"/>
            </a:scrgbClr>
          </a:highlight>
          <a:latin typeface="Calibri" panose="020F0502020204030204"/>
        </a:defRPr>
      </a:lvl3pPr>
      <a:lvl4pPr marL="0" marR="0" lvl="3" indent="0" algn="l" rtl="0" hangingPunct="1">
        <a:lnSpc>
          <a:spcPct val="100000"/>
        </a:lnSpc>
        <a:spcBef>
          <a:spcPts val="320"/>
        </a:spcBef>
        <a:spcAft>
          <a:spcPts val="0"/>
        </a:spcAft>
        <a:buClr>
          <a:srgbClr val="000000"/>
        </a:buClr>
        <a:buSzPct val="100000"/>
        <a:buFont typeface="Arial" panose="020B0604020202020204" pitchFamily="34"/>
        <a:buChar char="–"/>
        <a:defRPr lang="en-US" sz="1600" b="0" i="0" u="none" strike="noStrike" cap="none" spc="0" baseline="0">
          <a:ln>
            <a:noFill/>
          </a:ln>
          <a:solidFill>
            <a:srgbClr val="000000"/>
          </a:solidFill>
          <a:highlight>
            <a:scrgbClr r="0" g="0" b="0">
              <a:alpha val="0"/>
            </a:scrgbClr>
          </a:highlight>
          <a:latin typeface="Calibri" panose="020F0502020204030204"/>
        </a:defRPr>
      </a:lvl4pPr>
      <a:lvl5pPr marL="0" marR="0" lvl="4" indent="0" algn="l" rtl="0" hangingPunct="1">
        <a:lnSpc>
          <a:spcPct val="100000"/>
        </a:lnSpc>
        <a:spcBef>
          <a:spcPts val="320"/>
        </a:spcBef>
        <a:spcAft>
          <a:spcPts val="0"/>
        </a:spcAft>
        <a:buClr>
          <a:srgbClr val="000000"/>
        </a:buClr>
        <a:buSzPct val="100000"/>
        <a:buFont typeface="Arial" panose="020B0604020202020204" pitchFamily="34"/>
        <a:buChar char="»"/>
        <a:defRPr lang="en-US" sz="1600" b="0" i="0" u="none" strike="noStrike" cap="none" spc="0" baseline="0">
          <a:ln>
            <a:noFill/>
          </a:ln>
          <a:solidFill>
            <a:srgbClr val="000000"/>
          </a:solidFill>
          <a:highlight>
            <a:scrgbClr r="0" g="0" b="0">
              <a:alpha val="0"/>
            </a:scrgbClr>
          </a:highlight>
          <a:latin typeface="Calibri" panose="020F0502020204030204"/>
        </a:defRPr>
      </a:lvl5pPr>
    </p:bodyStyle>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274680"/>
            <a:ext cx="8229240" cy="1142640"/>
          </a:xfrm>
          <a:prstGeom prst="rect">
            <a:avLst/>
          </a:prstGeom>
          <a:noFill/>
          <a:ln>
            <a:noFill/>
          </a:ln>
        </p:spPr>
        <p:txBody>
          <a:bodyPr vert="horz" wrap="square" lIns="91440" tIns="45720" rIns="91440" bIns="45720" anchor="ctr" anchorCtr="0"/>
          <a:lstStyle>
            <a:defPPr lvl="0">
              <a:buSzPct val="45000"/>
              <a:buFont typeface="OpenSymbol"/>
              <a:buNone/>
            </a:defPPr>
            <a:lvl1pPr lvl="0">
              <a:buSzPct val="45000"/>
              <a:buFont typeface="OpenSymbol"/>
              <a:buChar char="●"/>
            </a:lvl1pPr>
            <a:lvl2pPr lvl="1">
              <a:buSzPct val="45000"/>
              <a:buFont typeface="OpenSymbol"/>
              <a:buChar char="●"/>
            </a:lvl2pPr>
            <a:lvl3pPr lvl="2">
              <a:buSzPct val="45000"/>
              <a:buFont typeface="OpenSymbol"/>
              <a:buChar char="●"/>
            </a:lvl3pPr>
            <a:lvl4pPr lvl="3">
              <a:buSzPct val="45000"/>
              <a:buFont typeface="OpenSymbol"/>
              <a:buChar char="●"/>
            </a:lvl4pPr>
            <a:lvl5pPr lvl="4">
              <a:buSzPct val="45000"/>
              <a:buFont typeface="OpenSymbol"/>
              <a:buChar char="●"/>
            </a:lvl5pPr>
            <a:lvl6pPr lvl="5">
              <a:buSzPct val="45000"/>
              <a:buFont typeface="OpenSymbol"/>
              <a:buChar char="●"/>
            </a:lvl6pPr>
            <a:lvl7pPr lvl="6">
              <a:buSzPct val="45000"/>
              <a:buFont typeface="OpenSymbol"/>
              <a:buChar char="●"/>
            </a:lvl7pPr>
            <a:lvl8pPr lvl="7">
              <a:buSzPct val="45000"/>
              <a:buFont typeface="OpenSymbol"/>
              <a:buChar char="●"/>
            </a:lvl8pPr>
            <a:lvl9pPr lvl="8">
              <a:buSzPct val="45000"/>
              <a:buFont typeface="OpenSymbol"/>
              <a:buChar char="●"/>
            </a:lvl9pPr>
          </a:lstStyle>
          <a:p>
            <a:pPr lvl="0"/>
            <a:r>
              <a:rPr lang="en-US"/>
              <a:t>Click to edit Master title style</a:t>
            </a:r>
            <a:endParaRPr lang="en-US"/>
          </a:p>
        </p:txBody>
      </p:sp>
      <p:sp>
        <p:nvSpPr>
          <p:cNvPr id="3" name="Date Placeholder 2"/>
          <p:cNvSpPr txBox="1">
            <a:spLocks noGrp="1"/>
          </p:cNvSpPr>
          <p:nvPr>
            <p:ph type="dt" sz="half" idx="2"/>
          </p:nvPr>
        </p:nvSpPr>
        <p:spPr>
          <a:xfrm>
            <a:off x="457200" y="6356520"/>
            <a:ext cx="2133360" cy="364679"/>
          </a:xfrm>
          <a:prstGeom prst="rect">
            <a:avLst/>
          </a:prstGeom>
          <a:noFill/>
          <a:ln>
            <a:noFill/>
          </a:ln>
        </p:spPr>
        <p:txBody>
          <a:bodyPr vert="horz" wrap="square" lIns="91440" tIns="45720" rIns="91440" bIns="45720" anchor="ctr" anchorCtr="0"/>
          <a:lstStyle>
            <a:lvl1pPr marL="0" marR="0" lvl="0" indent="0" algn="l" rtl="0" hangingPunct="1">
              <a:lnSpc>
                <a:spcPct val="100000"/>
              </a:lnSpc>
              <a:spcBef>
                <a:spcPts val="0"/>
              </a:spcBef>
              <a:spcAft>
                <a:spcPts val="0"/>
              </a:spcAft>
              <a:buNone/>
              <a:defRPr lang="en-US" sz="1200" b="0" i="0" u="none" strike="noStrike" kern="1200" cap="none" spc="0" baseline="0">
                <a:ln>
                  <a:noFill/>
                </a:ln>
                <a:solidFill>
                  <a:srgbClr val="8B8B8B"/>
                </a:solidFill>
                <a:highlight>
                  <a:scrgbClr r="0" g="0" b="0">
                    <a:alpha val="0"/>
                  </a:scrgbClr>
                </a:highlight>
                <a:latin typeface="Calibri" panose="020F0502020204030204"/>
                <a:ea typeface="Segoe UI" panose="020B0502040204020203" pitchFamily="2"/>
                <a:cs typeface="Tahoma" panose="020B0604030504040204" pitchFamily="2"/>
              </a:defRPr>
            </a:lvl1pPr>
          </a:lstStyle>
          <a:p>
            <a:pPr lvl="0"/>
            <a:fld id="{BB962C8B-B14F-4D97-AF65-F5344CB8AC3E}" type="datetime1">
              <a:rPr/>
            </a:fld>
            <a:endParaRPr lang="en-US"/>
          </a:p>
        </p:txBody>
      </p:sp>
      <p:sp>
        <p:nvSpPr>
          <p:cNvPr id="4" name="Footer Placeholder 3"/>
          <p:cNvSpPr txBox="1">
            <a:spLocks noGrp="1"/>
          </p:cNvSpPr>
          <p:nvPr>
            <p:ph type="ftr" sz="quarter" idx="3"/>
          </p:nvPr>
        </p:nvSpPr>
        <p:spPr>
          <a:xfrm>
            <a:off x="3124079" y="6356520"/>
            <a:ext cx="2895120" cy="364679"/>
          </a:xfrm>
          <a:prstGeom prst="rect">
            <a:avLst/>
          </a:prstGeom>
          <a:noFill/>
          <a:ln>
            <a:noFill/>
          </a:ln>
        </p:spPr>
        <p:txBody>
          <a:bodyPr vert="horz" wrap="square" lIns="91440" tIns="45720" rIns="91440" bIns="45720" anchor="ctr" anchorCtr="0"/>
          <a:lstStyle>
            <a:lvl1pPr lvl="0" algn="ctr" rtl="0" hangingPunct="0">
              <a:buNone/>
              <a:defRPr lang="en-US" sz="1400" kern="1200">
                <a:latin typeface="Liberation Serif" pitchFamily="18"/>
                <a:ea typeface="Segoe UI" panose="020B0502040204020203" pitchFamily="2"/>
                <a:cs typeface="Tahoma" panose="020B0604030504040204" pitchFamily="2"/>
              </a:defRPr>
            </a:lvl1pPr>
          </a:lstStyle>
          <a:p>
            <a:pPr lvl="0"/>
            <a:endParaRPr lang="en-US"/>
          </a:p>
        </p:txBody>
      </p:sp>
      <p:sp>
        <p:nvSpPr>
          <p:cNvPr id="5" name="Slide Number Placeholder 4"/>
          <p:cNvSpPr txBox="1">
            <a:spLocks noGrp="1"/>
          </p:cNvSpPr>
          <p:nvPr>
            <p:ph type="sldNum" sz="quarter" idx="4"/>
          </p:nvPr>
        </p:nvSpPr>
        <p:spPr>
          <a:xfrm>
            <a:off x="6553080" y="6356520"/>
            <a:ext cx="2133360" cy="364679"/>
          </a:xfrm>
          <a:prstGeom prst="rect">
            <a:avLst/>
          </a:prstGeom>
          <a:noFill/>
          <a:ln>
            <a:noFill/>
          </a:ln>
        </p:spPr>
        <p:txBody>
          <a:bodyPr vert="horz" wrap="square" lIns="91440" tIns="45720" rIns="91440" bIns="45720" anchor="ctr" anchorCtr="0"/>
          <a:lstStyle>
            <a:lvl1pPr marL="0" marR="0" lvl="0" indent="0" algn="r" rtl="0" hangingPunct="1">
              <a:lnSpc>
                <a:spcPct val="100000"/>
              </a:lnSpc>
              <a:spcBef>
                <a:spcPts val="0"/>
              </a:spcBef>
              <a:spcAft>
                <a:spcPts val="0"/>
              </a:spcAft>
              <a:buNone/>
              <a:defRPr lang="en-US" sz="1200" b="0" i="0" u="none" strike="noStrike" kern="1200" cap="none" spc="0" baseline="0">
                <a:ln>
                  <a:noFill/>
                </a:ln>
                <a:solidFill>
                  <a:srgbClr val="8B8B8B"/>
                </a:solidFill>
                <a:highlight>
                  <a:scrgbClr r="0" g="0" b="0">
                    <a:alpha val="0"/>
                  </a:scrgbClr>
                </a:highlight>
                <a:latin typeface="Calibri" panose="020F0502020204030204"/>
                <a:ea typeface="Segoe UI" panose="020B0502040204020203" pitchFamily="2"/>
                <a:cs typeface="Tahoma" panose="020B0604030504040204" pitchFamily="2"/>
              </a:defRPr>
            </a:lvl1pPr>
          </a:lstStyle>
          <a:p>
            <a:pPr lvl="0"/>
            <a:fld id="{F8390215-15E8-44B3-BF26-A8BEC96DA843}" type="slidenum">
              <a:rPr/>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hf hdr="0" ftr="0"/>
  <p:txStyles>
    <p:titleStyle>
      <a:lvl1pPr marL="0" marR="0" lvl="0" indent="0" algn="ctr" rtl="0" hangingPunct="1">
        <a:lnSpc>
          <a:spcPct val="100000"/>
        </a:lnSpc>
        <a:spcBef>
          <a:spcPts val="0"/>
        </a:spcBef>
        <a:spcAft>
          <a:spcPts val="0"/>
        </a:spcAft>
        <a:buNone/>
        <a:defRPr lang="en-US" sz="4400" b="0" i="0" u="none" strike="noStrike" kern="1200" cap="none" spc="0" baseline="0">
          <a:ln>
            <a:noFill/>
          </a:ln>
          <a:solidFill>
            <a:srgbClr val="000000"/>
          </a:solidFill>
          <a:highlight>
            <a:scrgbClr r="0" g="0" b="0">
              <a:alpha val="0"/>
            </a:scrgbClr>
          </a:highlight>
          <a:latin typeface="Calibri" panose="020F0502020204030204"/>
          <a:ea typeface="Microsoft YaHei" panose="020B0503020204020204" pitchFamily="2" charset="-122"/>
          <a:cs typeface="Lucida Sans" panose="020B0602030504020204" pitchFamily="2"/>
        </a:defRPr>
      </a:lvl1pPr>
    </p:titleStyle>
    <p:bodyStyle/>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Date Placeholder 1"/>
          <p:cNvSpPr txBox="1">
            <a:spLocks noGrp="1"/>
          </p:cNvSpPr>
          <p:nvPr>
            <p:ph type="dt" sz="half" idx="2"/>
          </p:nvPr>
        </p:nvSpPr>
        <p:spPr>
          <a:xfrm>
            <a:off x="457200" y="6356520"/>
            <a:ext cx="2133360" cy="364679"/>
          </a:xfrm>
          <a:prstGeom prst="rect">
            <a:avLst/>
          </a:prstGeom>
          <a:noFill/>
          <a:ln>
            <a:noFill/>
          </a:ln>
        </p:spPr>
        <p:txBody>
          <a:bodyPr vert="horz" wrap="square" lIns="91440" tIns="45720" rIns="91440" bIns="45720" anchor="ctr" anchorCtr="0"/>
          <a:lstStyle>
            <a:lvl1pPr marL="0" marR="0" lvl="0" indent="0" algn="l" rtl="0" hangingPunct="1">
              <a:lnSpc>
                <a:spcPct val="100000"/>
              </a:lnSpc>
              <a:spcBef>
                <a:spcPts val="0"/>
              </a:spcBef>
              <a:spcAft>
                <a:spcPts val="0"/>
              </a:spcAft>
              <a:buNone/>
              <a:defRPr lang="en-US" sz="1200" b="0" i="0" u="none" strike="noStrike" kern="1200" cap="none" spc="0" baseline="0">
                <a:ln>
                  <a:noFill/>
                </a:ln>
                <a:solidFill>
                  <a:srgbClr val="8B8B8B"/>
                </a:solidFill>
                <a:highlight>
                  <a:scrgbClr r="0" g="0" b="0">
                    <a:alpha val="0"/>
                  </a:scrgbClr>
                </a:highlight>
                <a:latin typeface="Calibri" panose="020F0502020204030204"/>
                <a:ea typeface="Segoe UI" panose="020B0502040204020203" pitchFamily="2"/>
                <a:cs typeface="Tahoma" panose="020B0604030504040204" pitchFamily="2"/>
              </a:defRPr>
            </a:lvl1pPr>
          </a:lstStyle>
          <a:p>
            <a:pPr lvl="0"/>
            <a:fld id="{BB962C8B-B14F-4D97-AF65-F5344CB8AC3E}" type="datetime1">
              <a:rPr/>
            </a:fld>
            <a:endParaRPr lang="en-US"/>
          </a:p>
        </p:txBody>
      </p:sp>
      <p:sp>
        <p:nvSpPr>
          <p:cNvPr id="3" name="Footer Placeholder 2"/>
          <p:cNvSpPr txBox="1">
            <a:spLocks noGrp="1"/>
          </p:cNvSpPr>
          <p:nvPr>
            <p:ph type="ftr" sz="quarter" idx="3"/>
          </p:nvPr>
        </p:nvSpPr>
        <p:spPr>
          <a:xfrm>
            <a:off x="3124079" y="6356520"/>
            <a:ext cx="2895120" cy="364679"/>
          </a:xfrm>
          <a:prstGeom prst="rect">
            <a:avLst/>
          </a:prstGeom>
          <a:noFill/>
          <a:ln>
            <a:noFill/>
          </a:ln>
        </p:spPr>
        <p:txBody>
          <a:bodyPr vert="horz" wrap="square" lIns="91440" tIns="45720" rIns="91440" bIns="45720" anchor="ctr" anchorCtr="0"/>
          <a:lstStyle>
            <a:lvl1pPr lvl="0" algn="ctr" rtl="0" hangingPunct="0">
              <a:buNone/>
              <a:defRPr lang="en-US" sz="1400" kern="1200">
                <a:latin typeface="Liberation Serif" pitchFamily="18"/>
                <a:ea typeface="Segoe UI" panose="020B0502040204020203" pitchFamily="2"/>
                <a:cs typeface="Tahoma" panose="020B0604030504040204" pitchFamily="2"/>
              </a:defRPr>
            </a:lvl1pPr>
          </a:lstStyle>
          <a:p>
            <a:pPr lvl="0"/>
            <a:endParaRPr lang="en-US"/>
          </a:p>
        </p:txBody>
      </p:sp>
      <p:sp>
        <p:nvSpPr>
          <p:cNvPr id="4" name="Slide Number Placeholder 3"/>
          <p:cNvSpPr txBox="1">
            <a:spLocks noGrp="1"/>
          </p:cNvSpPr>
          <p:nvPr>
            <p:ph type="sldNum" sz="quarter" idx="4"/>
          </p:nvPr>
        </p:nvSpPr>
        <p:spPr>
          <a:xfrm>
            <a:off x="6553080" y="6356520"/>
            <a:ext cx="2133360" cy="364679"/>
          </a:xfrm>
          <a:prstGeom prst="rect">
            <a:avLst/>
          </a:prstGeom>
          <a:noFill/>
          <a:ln>
            <a:noFill/>
          </a:ln>
        </p:spPr>
        <p:txBody>
          <a:bodyPr vert="horz" wrap="square" lIns="91440" tIns="45720" rIns="91440" bIns="45720" anchor="ctr" anchorCtr="0"/>
          <a:lstStyle>
            <a:lvl1pPr marL="0" marR="0" lvl="0" indent="0" algn="r" rtl="0" hangingPunct="1">
              <a:lnSpc>
                <a:spcPct val="100000"/>
              </a:lnSpc>
              <a:spcBef>
                <a:spcPts val="0"/>
              </a:spcBef>
              <a:spcAft>
                <a:spcPts val="0"/>
              </a:spcAft>
              <a:buNone/>
              <a:defRPr lang="en-US" sz="1200" b="0" i="0" u="none" strike="noStrike" kern="1200" cap="none" spc="0" baseline="0">
                <a:ln>
                  <a:noFill/>
                </a:ln>
                <a:solidFill>
                  <a:srgbClr val="8B8B8B"/>
                </a:solidFill>
                <a:highlight>
                  <a:scrgbClr r="0" g="0" b="0">
                    <a:alpha val="0"/>
                  </a:scrgbClr>
                </a:highlight>
                <a:latin typeface="Calibri" panose="020F0502020204030204"/>
                <a:ea typeface="Segoe UI" panose="020B0502040204020203" pitchFamily="2"/>
                <a:cs typeface="Tahoma" panose="020B0604030504040204" pitchFamily="2"/>
              </a:defRPr>
            </a:lvl1pPr>
          </a:lstStyle>
          <a:p>
            <a:pPr lvl="0"/>
            <a:fld id="{3F25E1C2-A07C-49A8-91B3-5B1E7AE6336D}" type="slidenum">
              <a:rPr/>
            </a:fld>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hf hdr="0" ftr="0"/>
  <p:txStyles>
    <p:titleStyle/>
    <p:bodyStyle/>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272880"/>
            <a:ext cx="3007800" cy="1161720"/>
          </a:xfrm>
          <a:prstGeom prst="rect">
            <a:avLst/>
          </a:prstGeom>
          <a:noFill/>
          <a:ln>
            <a:noFill/>
          </a:ln>
        </p:spPr>
        <p:txBody>
          <a:bodyPr vert="horz" wrap="square" lIns="91440" tIns="45720" rIns="91440" bIns="45720" anchor="b" anchorCtr="0"/>
          <a:lstStyle>
            <a:defPPr lvl="0">
              <a:buSzPct val="45000"/>
              <a:buFont typeface="OpenSymbol"/>
              <a:buNone/>
            </a:defPPr>
            <a:lvl1pPr lvl="0">
              <a:buSzPct val="45000"/>
              <a:buFont typeface="OpenSymbol"/>
              <a:buChar char="●"/>
            </a:lvl1pPr>
            <a:lvl2pPr lvl="1">
              <a:buSzPct val="45000"/>
              <a:buFont typeface="OpenSymbol"/>
              <a:buChar char="●"/>
            </a:lvl2pPr>
            <a:lvl3pPr lvl="2">
              <a:buSzPct val="45000"/>
              <a:buFont typeface="OpenSymbol"/>
              <a:buChar char="●"/>
            </a:lvl3pPr>
            <a:lvl4pPr lvl="3">
              <a:buSzPct val="45000"/>
              <a:buFont typeface="OpenSymbol"/>
              <a:buChar char="●"/>
            </a:lvl4pPr>
            <a:lvl5pPr lvl="4">
              <a:buSzPct val="45000"/>
              <a:buFont typeface="OpenSymbol"/>
              <a:buChar char="●"/>
            </a:lvl5pPr>
            <a:lvl6pPr lvl="5">
              <a:buSzPct val="45000"/>
              <a:buFont typeface="OpenSymbol"/>
              <a:buChar char="●"/>
            </a:lvl6pPr>
            <a:lvl7pPr lvl="6">
              <a:buSzPct val="45000"/>
              <a:buFont typeface="OpenSymbol"/>
              <a:buChar char="●"/>
            </a:lvl7pPr>
            <a:lvl8pPr lvl="7">
              <a:buSzPct val="45000"/>
              <a:buFont typeface="OpenSymbol"/>
              <a:buChar char="●"/>
            </a:lvl8pPr>
            <a:lvl9pPr lvl="8">
              <a:buSzPct val="45000"/>
              <a:buFont typeface="OpenSymbol"/>
              <a:buChar char="●"/>
            </a:lvl9pPr>
          </a:lstStyle>
          <a:p>
            <a:pPr lvl="0"/>
            <a:r>
              <a:rPr lang="en-US"/>
              <a:t>Click to edit Master title style</a:t>
            </a:r>
            <a:endParaRPr lang="en-US"/>
          </a:p>
        </p:txBody>
      </p:sp>
      <p:sp>
        <p:nvSpPr>
          <p:cNvPr id="3" name="Content Placeholder 2"/>
          <p:cNvSpPr txBox="1">
            <a:spLocks noGrp="1"/>
          </p:cNvSpPr>
          <p:nvPr>
            <p:ph type="body" idx="1"/>
          </p:nvPr>
        </p:nvSpPr>
        <p:spPr>
          <a:xfrm>
            <a:off x="3575159" y="272880"/>
            <a:ext cx="5111279" cy="5852880"/>
          </a:xfrm>
          <a:prstGeom prst="rect">
            <a:avLst/>
          </a:prstGeom>
          <a:noFill/>
          <a:ln>
            <a:noFill/>
          </a:ln>
        </p:spPr>
        <p:txBody>
          <a:bodyPr vert="horz" wrap="square" lIns="91440" tIns="45720" rIns="91440" bIns="45720" anchor="t" anchorCtr="0"/>
          <a:lstStyle>
            <a:defPPr marL="431800" lvl="0" indent="-323850" algn="l" rtl="0" hangingPunct="1">
              <a:lnSpc>
                <a:spcPct val="100000"/>
              </a:lnSpc>
              <a:spcBef>
                <a:spcPts val="1415"/>
              </a:spcBef>
              <a:spcAft>
                <a:spcPts val="0"/>
              </a:spcAft>
              <a:buSzPct val="45000"/>
              <a:buFont typeface="OpenSymbol"/>
              <a:buNone/>
              <a:defRPr lang="en-US" sz="3200" b="0" i="0" u="none" strike="noStrike" kern="1200" cap="none" spc="0" baseline="0">
                <a:ln>
                  <a:noFill/>
                </a:ln>
                <a:solidFill>
                  <a:srgbClr val="000000"/>
                </a:solidFill>
                <a:highlight>
                  <a:scrgbClr r="0" g="0" b="0">
                    <a:alpha val="0"/>
                  </a:scrgbClr>
                </a:highlight>
                <a:latin typeface="Calibri" panose="020F0502020204030204"/>
                <a:ea typeface="Microsoft YaHei" panose="020B0503020204020204" pitchFamily="2" charset="-122"/>
                <a:cs typeface="Lucida Sans" panose="020B0602030504020204" pitchFamily="2"/>
              </a:defRPr>
            </a:defPPr>
            <a:lvl1pPr marL="431800" lvl="0" indent="-323850" algn="l" rtl="0" hangingPunct="1">
              <a:lnSpc>
                <a:spcPct val="100000"/>
              </a:lnSpc>
              <a:spcBef>
                <a:spcPts val="1415"/>
              </a:spcBef>
              <a:spcAft>
                <a:spcPts val="0"/>
              </a:spcAft>
              <a:buSzPct val="45000"/>
              <a:buFont typeface="OpenSymbol"/>
              <a:buChar char="●"/>
              <a:defRPr lang="en-US" sz="3200" b="0" i="0" u="none" strike="noStrike" kern="1200" cap="none" spc="0" baseline="0">
                <a:ln>
                  <a:noFill/>
                </a:ln>
                <a:solidFill>
                  <a:srgbClr val="000000"/>
                </a:solidFill>
                <a:highlight>
                  <a:scrgbClr r="0" g="0" b="0">
                    <a:alpha val="0"/>
                  </a:scrgbClr>
                </a:highlight>
                <a:latin typeface="Calibri" panose="020F0502020204030204"/>
                <a:ea typeface="Microsoft YaHei" panose="020B0503020204020204" pitchFamily="2" charset="-122"/>
                <a:cs typeface="Lucida Sans" panose="020B0602030504020204" pitchFamily="2"/>
              </a:defRPr>
            </a:lvl1pPr>
            <a:lvl2pPr marL="864235" lvl="1" indent="-323850" algn="l" rtl="0" hangingPunct="1">
              <a:lnSpc>
                <a:spcPct val="100000"/>
              </a:lnSpc>
              <a:spcBef>
                <a:spcPts val="1135"/>
              </a:spcBef>
              <a:spcAft>
                <a:spcPts val="0"/>
              </a:spcAft>
              <a:buSzPct val="75000"/>
              <a:buFont typeface="OpenSymbol"/>
              <a:buChar char="–"/>
              <a:defRPr lang="en-US" sz="2400" b="0" i="0" u="none" strike="noStrike" kern="1200" cap="none" spc="0" baseline="0">
                <a:ln>
                  <a:noFill/>
                </a:ln>
                <a:solidFill>
                  <a:srgbClr val="000000"/>
                </a:solidFill>
                <a:highlight>
                  <a:scrgbClr r="0" g="0" b="0">
                    <a:alpha val="0"/>
                  </a:scrgbClr>
                </a:highlight>
                <a:latin typeface="Calibri" panose="020F0502020204030204"/>
                <a:ea typeface="Microsoft YaHei" panose="020B0503020204020204" pitchFamily="2" charset="-122"/>
                <a:cs typeface="Lucida Sans" panose="020B0602030504020204" pitchFamily="2"/>
              </a:defRPr>
            </a:lvl2pPr>
            <a:lvl3pPr marL="1296035" lvl="2" indent="-288290" algn="l" rtl="0" hangingPunct="1">
              <a:lnSpc>
                <a:spcPct val="100000"/>
              </a:lnSpc>
              <a:spcBef>
                <a:spcPts val="850"/>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panose="020F0502020204030204"/>
                <a:ea typeface="Microsoft YaHei" panose="020B0503020204020204" pitchFamily="2" charset="-122"/>
                <a:cs typeface="Lucida Sans" panose="020B0602030504020204" pitchFamily="2"/>
              </a:defRPr>
            </a:lvl3pPr>
            <a:lvl4pPr marL="1727835" lvl="3" indent="-215900" algn="l" rtl="0" hangingPunct="1">
              <a:lnSpc>
                <a:spcPct val="100000"/>
              </a:lnSpc>
              <a:spcBef>
                <a:spcPts val="565"/>
              </a:spcBef>
              <a:spcAft>
                <a:spcPts val="0"/>
              </a:spcAft>
              <a:buSzPct val="75000"/>
              <a:buFont typeface="OpenSymbol"/>
              <a:buChar char="–"/>
              <a:defRPr lang="en-US" sz="2000" b="0" i="0" u="none" strike="noStrike" kern="1200" cap="none" spc="0" baseline="0">
                <a:ln>
                  <a:noFill/>
                </a:ln>
                <a:solidFill>
                  <a:srgbClr val="000000"/>
                </a:solidFill>
                <a:highlight>
                  <a:scrgbClr r="0" g="0" b="0">
                    <a:alpha val="0"/>
                  </a:scrgbClr>
                </a:highlight>
                <a:latin typeface="Calibri" panose="020F0502020204030204"/>
                <a:ea typeface="Microsoft YaHei" panose="020B0503020204020204" pitchFamily="2" charset="-122"/>
                <a:cs typeface="Lucida Sans" panose="020B0602030504020204" pitchFamily="2"/>
              </a:defRPr>
            </a:lvl4pPr>
            <a:lvl5pPr marL="2160270" lvl="4" indent="-215900" algn="l" rtl="0" hangingPunct="1">
              <a:lnSpc>
                <a:spcPct val="100000"/>
              </a:lnSpc>
              <a:spcBef>
                <a:spcPts val="285"/>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panose="020F0502020204030204"/>
                <a:ea typeface="Microsoft YaHei" panose="020B0503020204020204" pitchFamily="2" charset="-122"/>
                <a:cs typeface="Lucida Sans" panose="020B0602030504020204" pitchFamily="2"/>
              </a:defRPr>
            </a:lvl5pPr>
            <a:lvl6pPr marL="2592070" lvl="5" indent="-215900" algn="l" rtl="0" hangingPunct="1">
              <a:lnSpc>
                <a:spcPct val="100000"/>
              </a:lnSpc>
              <a:spcBef>
                <a:spcPts val="285"/>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panose="020F0502020204030204"/>
                <a:ea typeface="Microsoft YaHei" panose="020B0503020204020204" pitchFamily="2" charset="-122"/>
                <a:cs typeface="Lucida Sans" panose="020B0602030504020204" pitchFamily="2"/>
              </a:defRPr>
            </a:lvl6pPr>
            <a:lvl7pPr marL="3023870" lvl="6" indent="-215900" algn="l" rtl="0" hangingPunct="1">
              <a:lnSpc>
                <a:spcPct val="100000"/>
              </a:lnSpc>
              <a:spcBef>
                <a:spcPts val="285"/>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panose="020F0502020204030204"/>
                <a:ea typeface="Microsoft YaHei" panose="020B0503020204020204" pitchFamily="2" charset="-122"/>
                <a:cs typeface="Lucida Sans" panose="020B0602030504020204" pitchFamily="2"/>
              </a:defRPr>
            </a:lvl7pPr>
            <a:lvl8pPr marL="3456305" lvl="7" indent="-215900" algn="l" rtl="0" hangingPunct="1">
              <a:lnSpc>
                <a:spcPct val="100000"/>
              </a:lnSpc>
              <a:spcBef>
                <a:spcPts val="285"/>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panose="020F0502020204030204"/>
                <a:ea typeface="Microsoft YaHei" panose="020B0503020204020204" pitchFamily="2" charset="-122"/>
                <a:cs typeface="Lucida Sans" panose="020B0602030504020204" pitchFamily="2"/>
              </a:defRPr>
            </a:lvl8pPr>
            <a:lvl9pPr marL="3888105" lvl="8" indent="-215900" algn="l" rtl="0" hangingPunct="1">
              <a:lnSpc>
                <a:spcPct val="100000"/>
              </a:lnSpc>
              <a:spcBef>
                <a:spcPts val="285"/>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panose="020F0502020204030204"/>
                <a:ea typeface="Microsoft YaHei" panose="020B0503020204020204" pitchFamily="2" charset="-122"/>
                <a:cs typeface="Lucida Sans" panose="020B0602030504020204" pitchFamily="2"/>
              </a:defRPr>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txBox="1">
            <a:spLocks noGrp="1"/>
          </p:cNvSpPr>
          <p:nvPr>
            <p:ph type="body" sz="quarter" idx="4294967295"/>
          </p:nvPr>
        </p:nvSpPr>
        <p:spPr>
          <a:xfrm>
            <a:off x="457200" y="1434960"/>
            <a:ext cx="3007800" cy="4690800"/>
          </a:xfrm>
          <a:prstGeom prst="rect">
            <a:avLst/>
          </a:prstGeom>
          <a:noFill/>
          <a:ln>
            <a:noFill/>
          </a:ln>
        </p:spPr>
        <p:txBody>
          <a:bodyPr vert="horz" wrap="square" lIns="91440" tIns="45720" rIns="91440" bIns="45720" anchor="t" anchorCtr="0"/>
          <a:lstStyle>
            <a:defPPr marL="431800" lvl="0" indent="-323850" algn="l" rtl="0" hangingPunct="1">
              <a:lnSpc>
                <a:spcPct val="100000"/>
              </a:lnSpc>
              <a:spcBef>
                <a:spcPts val="1415"/>
              </a:spcBef>
              <a:spcAft>
                <a:spcPts val="0"/>
              </a:spcAft>
              <a:buSzPct val="45000"/>
              <a:buFont typeface="OpenSymbol"/>
              <a:buNone/>
              <a:defRPr lang="en-US" sz="3200" b="0" i="0" u="none" strike="noStrike" kern="1200" cap="none" spc="0" baseline="0">
                <a:ln>
                  <a:noFill/>
                </a:ln>
                <a:solidFill>
                  <a:srgbClr val="000000"/>
                </a:solidFill>
                <a:highlight>
                  <a:scrgbClr r="0" g="0" b="0">
                    <a:alpha val="0"/>
                  </a:scrgbClr>
                </a:highlight>
                <a:latin typeface="Calibri" panose="020F0502020204030204"/>
                <a:ea typeface="Microsoft YaHei" panose="020B0503020204020204" pitchFamily="2" charset="-122"/>
                <a:cs typeface="Lucida Sans" panose="020B0602030504020204" pitchFamily="2"/>
              </a:defRPr>
            </a:defPPr>
            <a:lvl1pPr marL="431800" lvl="0" indent="-323850" algn="l" rtl="0" hangingPunct="1">
              <a:lnSpc>
                <a:spcPct val="100000"/>
              </a:lnSpc>
              <a:spcBef>
                <a:spcPts val="1415"/>
              </a:spcBef>
              <a:spcAft>
                <a:spcPts val="0"/>
              </a:spcAft>
              <a:buSzPct val="45000"/>
              <a:buFont typeface="OpenSymbol"/>
              <a:buChar char="●"/>
              <a:defRPr lang="en-US" sz="3200" b="0" i="0" u="none" strike="noStrike" kern="1200" cap="none" spc="0" baseline="0">
                <a:ln>
                  <a:noFill/>
                </a:ln>
                <a:solidFill>
                  <a:srgbClr val="000000"/>
                </a:solidFill>
                <a:highlight>
                  <a:scrgbClr r="0" g="0" b="0">
                    <a:alpha val="0"/>
                  </a:scrgbClr>
                </a:highlight>
                <a:latin typeface="Calibri" panose="020F0502020204030204"/>
                <a:ea typeface="Microsoft YaHei" panose="020B0503020204020204" pitchFamily="2" charset="-122"/>
                <a:cs typeface="Lucida Sans" panose="020B0602030504020204" pitchFamily="2"/>
              </a:defRPr>
            </a:lvl1pPr>
            <a:lvl2pPr marL="864235" lvl="1" indent="-323850" algn="l" rtl="0" hangingPunct="1">
              <a:lnSpc>
                <a:spcPct val="100000"/>
              </a:lnSpc>
              <a:spcBef>
                <a:spcPts val="1135"/>
              </a:spcBef>
              <a:spcAft>
                <a:spcPts val="0"/>
              </a:spcAft>
              <a:buSzPct val="75000"/>
              <a:buFont typeface="OpenSymbol"/>
              <a:buChar char="–"/>
              <a:defRPr lang="en-US" sz="2400" b="0" i="0" u="none" strike="noStrike" kern="1200" cap="none" spc="0" baseline="0">
                <a:ln>
                  <a:noFill/>
                </a:ln>
                <a:solidFill>
                  <a:srgbClr val="000000"/>
                </a:solidFill>
                <a:highlight>
                  <a:scrgbClr r="0" g="0" b="0">
                    <a:alpha val="0"/>
                  </a:scrgbClr>
                </a:highlight>
                <a:latin typeface="Calibri" panose="020F0502020204030204"/>
                <a:ea typeface="Microsoft YaHei" panose="020B0503020204020204" pitchFamily="2" charset="-122"/>
                <a:cs typeface="Lucida Sans" panose="020B0602030504020204" pitchFamily="2"/>
              </a:defRPr>
            </a:lvl2pPr>
            <a:lvl3pPr marL="1296035" lvl="2" indent="-288290" algn="l" rtl="0" hangingPunct="1">
              <a:lnSpc>
                <a:spcPct val="100000"/>
              </a:lnSpc>
              <a:spcBef>
                <a:spcPts val="850"/>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panose="020F0502020204030204"/>
                <a:ea typeface="Microsoft YaHei" panose="020B0503020204020204" pitchFamily="2" charset="-122"/>
                <a:cs typeface="Lucida Sans" panose="020B0602030504020204" pitchFamily="2"/>
              </a:defRPr>
            </a:lvl3pPr>
            <a:lvl4pPr marL="1727835" lvl="3" indent="-215900" algn="l" rtl="0" hangingPunct="1">
              <a:lnSpc>
                <a:spcPct val="100000"/>
              </a:lnSpc>
              <a:spcBef>
                <a:spcPts val="565"/>
              </a:spcBef>
              <a:spcAft>
                <a:spcPts val="0"/>
              </a:spcAft>
              <a:buSzPct val="75000"/>
              <a:buFont typeface="OpenSymbol"/>
              <a:buChar char="–"/>
              <a:defRPr lang="en-US" sz="2000" b="0" i="0" u="none" strike="noStrike" kern="1200" cap="none" spc="0" baseline="0">
                <a:ln>
                  <a:noFill/>
                </a:ln>
                <a:solidFill>
                  <a:srgbClr val="000000"/>
                </a:solidFill>
                <a:highlight>
                  <a:scrgbClr r="0" g="0" b="0">
                    <a:alpha val="0"/>
                  </a:scrgbClr>
                </a:highlight>
                <a:latin typeface="Calibri" panose="020F0502020204030204"/>
                <a:ea typeface="Microsoft YaHei" panose="020B0503020204020204" pitchFamily="2" charset="-122"/>
                <a:cs typeface="Lucida Sans" panose="020B0602030504020204" pitchFamily="2"/>
              </a:defRPr>
            </a:lvl4pPr>
            <a:lvl5pPr marL="2160270" lvl="4" indent="-215900" algn="l" rtl="0" hangingPunct="1">
              <a:lnSpc>
                <a:spcPct val="100000"/>
              </a:lnSpc>
              <a:spcBef>
                <a:spcPts val="285"/>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panose="020F0502020204030204"/>
                <a:ea typeface="Microsoft YaHei" panose="020B0503020204020204" pitchFamily="2" charset="-122"/>
                <a:cs typeface="Lucida Sans" panose="020B0602030504020204" pitchFamily="2"/>
              </a:defRPr>
            </a:lvl5pPr>
            <a:lvl6pPr marL="2592070" lvl="5" indent="-215900" algn="l" rtl="0" hangingPunct="1">
              <a:lnSpc>
                <a:spcPct val="100000"/>
              </a:lnSpc>
              <a:spcBef>
                <a:spcPts val="285"/>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panose="020F0502020204030204"/>
                <a:ea typeface="Microsoft YaHei" panose="020B0503020204020204" pitchFamily="2" charset="-122"/>
                <a:cs typeface="Lucida Sans" panose="020B0602030504020204" pitchFamily="2"/>
              </a:defRPr>
            </a:lvl6pPr>
            <a:lvl7pPr marL="3023870" lvl="6" indent="-215900" algn="l" rtl="0" hangingPunct="1">
              <a:lnSpc>
                <a:spcPct val="100000"/>
              </a:lnSpc>
              <a:spcBef>
                <a:spcPts val="285"/>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panose="020F0502020204030204"/>
                <a:ea typeface="Microsoft YaHei" panose="020B0503020204020204" pitchFamily="2" charset="-122"/>
                <a:cs typeface="Lucida Sans" panose="020B0602030504020204" pitchFamily="2"/>
              </a:defRPr>
            </a:lvl7pPr>
            <a:lvl8pPr marL="3456305" lvl="7" indent="-215900" algn="l" rtl="0" hangingPunct="1">
              <a:lnSpc>
                <a:spcPct val="100000"/>
              </a:lnSpc>
              <a:spcBef>
                <a:spcPts val="285"/>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panose="020F0502020204030204"/>
                <a:ea typeface="Microsoft YaHei" panose="020B0503020204020204" pitchFamily="2" charset="-122"/>
                <a:cs typeface="Lucida Sans" panose="020B0602030504020204" pitchFamily="2"/>
              </a:defRPr>
            </a:lvl8pPr>
            <a:lvl9pPr marL="3888105" lvl="8" indent="-215900" algn="l" rtl="0" hangingPunct="1">
              <a:lnSpc>
                <a:spcPct val="100000"/>
              </a:lnSpc>
              <a:spcBef>
                <a:spcPts val="285"/>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panose="020F0502020204030204"/>
                <a:ea typeface="Microsoft YaHei" panose="020B0503020204020204" pitchFamily="2" charset="-122"/>
                <a:cs typeface="Lucida Sans" panose="020B0602030504020204" pitchFamily="2"/>
              </a:defRPr>
            </a:lvl9pPr>
          </a:lstStyle>
          <a:p>
            <a:pPr lvl="0"/>
            <a:r>
              <a:rPr lang="en-US"/>
              <a:t>Click to edit Master text styles</a:t>
            </a:r>
            <a:endParaRPr lang="en-US"/>
          </a:p>
        </p:txBody>
      </p:sp>
      <p:sp>
        <p:nvSpPr>
          <p:cNvPr id="5" name="Date Placeholder 4"/>
          <p:cNvSpPr txBox="1">
            <a:spLocks noGrp="1"/>
          </p:cNvSpPr>
          <p:nvPr>
            <p:ph type="dt" sz="half" idx="2"/>
          </p:nvPr>
        </p:nvSpPr>
        <p:spPr>
          <a:xfrm>
            <a:off x="457200" y="6356520"/>
            <a:ext cx="2133360" cy="364679"/>
          </a:xfrm>
          <a:prstGeom prst="rect">
            <a:avLst/>
          </a:prstGeom>
          <a:noFill/>
          <a:ln>
            <a:noFill/>
          </a:ln>
        </p:spPr>
        <p:txBody>
          <a:bodyPr vert="horz" wrap="square" lIns="91440" tIns="45720" rIns="91440" bIns="45720" anchor="ctr" anchorCtr="0"/>
          <a:lstStyle>
            <a:lvl1pPr marL="0" marR="0" lvl="0" indent="0" algn="l" rtl="0" hangingPunct="1">
              <a:lnSpc>
                <a:spcPct val="100000"/>
              </a:lnSpc>
              <a:spcBef>
                <a:spcPts val="0"/>
              </a:spcBef>
              <a:spcAft>
                <a:spcPts val="0"/>
              </a:spcAft>
              <a:buNone/>
              <a:defRPr lang="en-US" sz="1200" b="0" i="0" u="none" strike="noStrike" kern="1200" cap="none" spc="0" baseline="0">
                <a:ln>
                  <a:noFill/>
                </a:ln>
                <a:solidFill>
                  <a:srgbClr val="8B8B8B"/>
                </a:solidFill>
                <a:highlight>
                  <a:scrgbClr r="0" g="0" b="0">
                    <a:alpha val="0"/>
                  </a:scrgbClr>
                </a:highlight>
                <a:latin typeface="Calibri" panose="020F0502020204030204"/>
                <a:ea typeface="Segoe UI" panose="020B0502040204020203" pitchFamily="2"/>
                <a:cs typeface="Tahoma" panose="020B0604030504040204" pitchFamily="2"/>
              </a:defRPr>
            </a:lvl1pPr>
          </a:lstStyle>
          <a:p>
            <a:pPr lvl="0"/>
            <a:fld id="{BB962C8B-B14F-4D97-AF65-F5344CB8AC3E}" type="datetime1">
              <a:rPr/>
            </a:fld>
            <a:endParaRPr lang="en-US"/>
          </a:p>
        </p:txBody>
      </p:sp>
      <p:sp>
        <p:nvSpPr>
          <p:cNvPr id="6" name="Footer Placeholder 5"/>
          <p:cNvSpPr txBox="1">
            <a:spLocks noGrp="1"/>
          </p:cNvSpPr>
          <p:nvPr>
            <p:ph type="ftr" sz="quarter" idx="3"/>
          </p:nvPr>
        </p:nvSpPr>
        <p:spPr>
          <a:xfrm>
            <a:off x="3124079" y="6356520"/>
            <a:ext cx="2895120" cy="364679"/>
          </a:xfrm>
          <a:prstGeom prst="rect">
            <a:avLst/>
          </a:prstGeom>
          <a:noFill/>
          <a:ln>
            <a:noFill/>
          </a:ln>
        </p:spPr>
        <p:txBody>
          <a:bodyPr vert="horz" wrap="square" lIns="91440" tIns="45720" rIns="91440" bIns="45720" anchor="ctr" anchorCtr="0"/>
          <a:lstStyle>
            <a:lvl1pPr lvl="0" algn="ctr" rtl="0" hangingPunct="0">
              <a:buNone/>
              <a:defRPr lang="en-US" sz="1400" kern="1200">
                <a:latin typeface="Liberation Serif" pitchFamily="18"/>
                <a:ea typeface="Segoe UI" panose="020B0502040204020203" pitchFamily="2"/>
                <a:cs typeface="Tahoma" panose="020B0604030504040204" pitchFamily="2"/>
              </a:defRPr>
            </a:lvl1pPr>
          </a:lstStyle>
          <a:p>
            <a:pPr lvl="0"/>
            <a:endParaRPr lang="en-US"/>
          </a:p>
        </p:txBody>
      </p:sp>
      <p:sp>
        <p:nvSpPr>
          <p:cNvPr id="7" name="Slide Number Placeholder 6"/>
          <p:cNvSpPr txBox="1">
            <a:spLocks noGrp="1"/>
          </p:cNvSpPr>
          <p:nvPr>
            <p:ph type="sldNum" sz="quarter" idx="4"/>
          </p:nvPr>
        </p:nvSpPr>
        <p:spPr>
          <a:xfrm>
            <a:off x="6553080" y="6356520"/>
            <a:ext cx="2133360" cy="364679"/>
          </a:xfrm>
          <a:prstGeom prst="rect">
            <a:avLst/>
          </a:prstGeom>
          <a:noFill/>
          <a:ln>
            <a:noFill/>
          </a:ln>
        </p:spPr>
        <p:txBody>
          <a:bodyPr vert="horz" wrap="square" lIns="91440" tIns="45720" rIns="91440" bIns="45720" anchor="ctr" anchorCtr="0"/>
          <a:lstStyle>
            <a:lvl1pPr marL="0" marR="0" lvl="0" indent="0" algn="r" rtl="0" hangingPunct="1">
              <a:lnSpc>
                <a:spcPct val="100000"/>
              </a:lnSpc>
              <a:spcBef>
                <a:spcPts val="0"/>
              </a:spcBef>
              <a:spcAft>
                <a:spcPts val="0"/>
              </a:spcAft>
              <a:buNone/>
              <a:defRPr lang="en-US" sz="1200" b="0" i="0" u="none" strike="noStrike" kern="1200" cap="none" spc="0" baseline="0">
                <a:ln>
                  <a:noFill/>
                </a:ln>
                <a:solidFill>
                  <a:srgbClr val="8B8B8B"/>
                </a:solidFill>
                <a:highlight>
                  <a:scrgbClr r="0" g="0" b="0">
                    <a:alpha val="0"/>
                  </a:scrgbClr>
                </a:highlight>
                <a:latin typeface="Calibri" panose="020F0502020204030204"/>
                <a:ea typeface="Segoe UI" panose="020B0502040204020203" pitchFamily="2"/>
                <a:cs typeface="Tahoma" panose="020B0604030504040204" pitchFamily="2"/>
              </a:defRPr>
            </a:lvl1pPr>
          </a:lstStyle>
          <a:p>
            <a:pPr lvl="0"/>
            <a:fld id="{C9EA50F7-9DDB-42FC-95C5-1DA33609CE4A}" type="slidenum">
              <a:rPr/>
            </a:fld>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hf hdr="0" ftr="0"/>
  <p:txStyles>
    <p:titleStyle>
      <a:lvl1pPr marL="0" marR="0" lvl="0" indent="0" algn="l" rtl="0" hangingPunct="1">
        <a:lnSpc>
          <a:spcPct val="100000"/>
        </a:lnSpc>
        <a:spcBef>
          <a:spcPts val="0"/>
        </a:spcBef>
        <a:spcAft>
          <a:spcPts val="0"/>
        </a:spcAft>
        <a:buNone/>
        <a:defRPr lang="en-US" sz="2000" b="1" i="0" u="none" strike="noStrike" kern="1200" cap="none" spc="0" baseline="0">
          <a:ln>
            <a:noFill/>
          </a:ln>
          <a:solidFill>
            <a:srgbClr val="000000"/>
          </a:solidFill>
          <a:highlight>
            <a:scrgbClr r="0" g="0" b="0">
              <a:alpha val="0"/>
            </a:scrgbClr>
          </a:highlight>
          <a:latin typeface="Calibri" panose="020F0502020204030204"/>
          <a:ea typeface="Microsoft YaHei" panose="020B0503020204020204" pitchFamily="2" charset="-122"/>
          <a:cs typeface="Lucida Sans" panose="020B0602030504020204" pitchFamily="2"/>
        </a:defRPr>
      </a:lvl1pPr>
    </p:titleStyle>
    <p:bodyStyle>
      <a:lvl1pPr marL="0" marR="0" lvl="0" indent="0" algn="l" rtl="0" hangingPunct="1">
        <a:lnSpc>
          <a:spcPct val="100000"/>
        </a:lnSpc>
        <a:spcBef>
          <a:spcPts val="280"/>
        </a:spcBef>
        <a:spcAft>
          <a:spcPts val="0"/>
        </a:spcAft>
        <a:buNone/>
        <a:tabLst>
          <a:tab pos="0" algn="l"/>
        </a:tabLst>
        <a:defRPr lang="en-US" sz="1400" b="0" i="0" u="none" strike="noStrike" cap="none" spc="0" baseline="0">
          <a:ln>
            <a:noFill/>
          </a:ln>
          <a:solidFill>
            <a:srgbClr val="000000"/>
          </a:solidFill>
          <a:highlight>
            <a:scrgbClr r="0" g="0" b="0">
              <a:alpha val="0"/>
            </a:scrgbClr>
          </a:highlight>
          <a:latin typeface="Calibri" panose="020F0502020204030204"/>
        </a:defRPr>
      </a:lvl1pPr>
      <a:lvl2pPr marL="0" marR="0" lvl="1" indent="0" algn="l" rtl="0" hangingPunct="1">
        <a:lnSpc>
          <a:spcPct val="100000"/>
        </a:lnSpc>
        <a:spcBef>
          <a:spcPts val="560"/>
        </a:spcBef>
        <a:spcAft>
          <a:spcPts val="0"/>
        </a:spcAft>
        <a:buClr>
          <a:srgbClr val="000000"/>
        </a:buClr>
        <a:buSzPct val="100000"/>
        <a:buFont typeface="Arial" panose="020B0604020202020204" pitchFamily="34"/>
        <a:buChar char="–"/>
        <a:defRPr lang="en-US" sz="2800" b="0" i="0" u="none" strike="noStrike" cap="none" spc="0" baseline="0">
          <a:ln>
            <a:noFill/>
          </a:ln>
          <a:solidFill>
            <a:srgbClr val="000000"/>
          </a:solidFill>
          <a:highlight>
            <a:scrgbClr r="0" g="0" b="0">
              <a:alpha val="0"/>
            </a:scrgbClr>
          </a:highlight>
          <a:latin typeface="Calibri" panose="020F0502020204030204"/>
        </a:defRPr>
      </a:lvl2pPr>
      <a:lvl3pPr marL="0" marR="0" lvl="2" indent="0" algn="l" rtl="0" hangingPunct="1">
        <a:lnSpc>
          <a:spcPct val="100000"/>
        </a:lnSpc>
        <a:spcBef>
          <a:spcPts val="480"/>
        </a:spcBef>
        <a:spcAft>
          <a:spcPts val="0"/>
        </a:spcAft>
        <a:buClr>
          <a:srgbClr val="000000"/>
        </a:buClr>
        <a:buSzPct val="100000"/>
        <a:buFont typeface="Arial" panose="020B0604020202020204" pitchFamily="34"/>
        <a:buChar char="•"/>
        <a:defRPr lang="en-US" sz="2400" b="0" i="0" u="none" strike="noStrike" cap="none" spc="0" baseline="0">
          <a:ln>
            <a:noFill/>
          </a:ln>
          <a:solidFill>
            <a:srgbClr val="000000"/>
          </a:solidFill>
          <a:highlight>
            <a:scrgbClr r="0" g="0" b="0">
              <a:alpha val="0"/>
            </a:scrgbClr>
          </a:highlight>
          <a:latin typeface="Calibri" panose="020F0502020204030204"/>
        </a:defRPr>
      </a:lvl3pPr>
      <a:lvl4pPr marL="0" marR="0" lvl="3" indent="0" algn="l" rtl="0" hangingPunct="1">
        <a:lnSpc>
          <a:spcPct val="100000"/>
        </a:lnSpc>
        <a:spcBef>
          <a:spcPts val="400"/>
        </a:spcBef>
        <a:spcAft>
          <a:spcPts val="0"/>
        </a:spcAft>
        <a:buClr>
          <a:srgbClr val="000000"/>
        </a:buClr>
        <a:buSzPct val="100000"/>
        <a:buFont typeface="Arial" panose="020B0604020202020204" pitchFamily="34"/>
        <a:buChar char="–"/>
        <a:defRPr lang="en-US" sz="2000" b="0" i="0" u="none" strike="noStrike" cap="none" spc="0" baseline="0">
          <a:ln>
            <a:noFill/>
          </a:ln>
          <a:solidFill>
            <a:srgbClr val="000000"/>
          </a:solidFill>
          <a:highlight>
            <a:scrgbClr r="0" g="0" b="0">
              <a:alpha val="0"/>
            </a:scrgbClr>
          </a:highlight>
          <a:latin typeface="Calibri" panose="020F0502020204030204"/>
        </a:defRPr>
      </a:lvl4pPr>
      <a:lvl5pPr marL="0" marR="0" lvl="4" indent="0" algn="l" rtl="0" hangingPunct="1">
        <a:lnSpc>
          <a:spcPct val="100000"/>
        </a:lnSpc>
        <a:spcBef>
          <a:spcPts val="400"/>
        </a:spcBef>
        <a:spcAft>
          <a:spcPts val="0"/>
        </a:spcAft>
        <a:buClr>
          <a:srgbClr val="000000"/>
        </a:buClr>
        <a:buSzPct val="100000"/>
        <a:buFont typeface="Arial" panose="020B0604020202020204" pitchFamily="34"/>
        <a:buChar char="»"/>
        <a:defRPr lang="en-US" sz="2000" b="0" i="0" u="none" strike="noStrike" cap="none" spc="0" baseline="0">
          <a:ln>
            <a:noFill/>
          </a:ln>
          <a:solidFill>
            <a:srgbClr val="000000"/>
          </a:solidFill>
          <a:highlight>
            <a:scrgbClr r="0" g="0" b="0">
              <a:alpha val="0"/>
            </a:scrgbClr>
          </a:highlight>
          <a:latin typeface="Calibri" panose="020F0502020204030204"/>
        </a:defRPr>
      </a:lvl5pPr>
    </p:bodyStyle>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17.xml"/><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jpeg"/></Relationships>
</file>

<file path=ppt/slides/_rels/slide10.xml.rels><?xml version="1.0" encoding="UTF-8" standalone="yes"?>
<Relationships xmlns="http://schemas.openxmlformats.org/package/2006/relationships"><Relationship Id="rId6" Type="http://schemas.openxmlformats.org/officeDocument/2006/relationships/slideLayout" Target="../slideLayouts/slideLayout112.xml"/><Relationship Id="rId5" Type="http://schemas.microsoft.com/office/2007/relationships/diagramDrawing" Target="../diagrams/drawing7.xml"/><Relationship Id="rId4" Type="http://schemas.openxmlformats.org/officeDocument/2006/relationships/diagramColors" Target="../diagrams/colors7.xml"/><Relationship Id="rId3" Type="http://schemas.openxmlformats.org/officeDocument/2006/relationships/diagramQuickStyle" Target="../diagrams/quickStyle7.xml"/><Relationship Id="rId2" Type="http://schemas.openxmlformats.org/officeDocument/2006/relationships/diagramLayout" Target="../diagrams/layout7.xml"/><Relationship Id="rId1" Type="http://schemas.openxmlformats.org/officeDocument/2006/relationships/diagramData" Target="../diagrams/data7.xml"/></Relationships>
</file>

<file path=ppt/slides/_rels/slide11.xml.rels><?xml version="1.0" encoding="UTF-8" standalone="yes"?>
<Relationships xmlns="http://schemas.openxmlformats.org/package/2006/relationships"><Relationship Id="rId8" Type="http://schemas.openxmlformats.org/officeDocument/2006/relationships/notesSlide" Target="../notesSlides/notesSlide3.xml"/><Relationship Id="rId7" Type="http://schemas.openxmlformats.org/officeDocument/2006/relationships/slideLayout" Target="../slideLayouts/slideLayout11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hyperlink" Target="file:///D:\COWASH%20IV\EFY%202017%20COWASH\2017%20Report\COWASH%20IV%20PROJECTS%202014-16.xlsx" TargetMode="External"/></Relationships>
</file>

<file path=ppt/slides/_rels/slide12.xml.rels><?xml version="1.0" encoding="UTF-8" standalone="yes"?>
<Relationships xmlns="http://schemas.openxmlformats.org/package/2006/relationships"><Relationship Id="rId9" Type="http://schemas.openxmlformats.org/officeDocument/2006/relationships/diagramColors" Target="../diagrams/colors10.xml"/><Relationship Id="rId8" Type="http://schemas.openxmlformats.org/officeDocument/2006/relationships/diagramQuickStyle" Target="../diagrams/quickStyle10.xml"/><Relationship Id="rId7" Type="http://schemas.openxmlformats.org/officeDocument/2006/relationships/diagramLayout" Target="../diagrams/layout10.xml"/><Relationship Id="rId6" Type="http://schemas.openxmlformats.org/officeDocument/2006/relationships/diagramData" Target="../diagrams/data10.xml"/><Relationship Id="rId5" Type="http://schemas.microsoft.com/office/2007/relationships/diagramDrawing" Target="../diagrams/drawing9.xml"/><Relationship Id="rId4" Type="http://schemas.openxmlformats.org/officeDocument/2006/relationships/diagramColors" Target="../diagrams/colors9.xml"/><Relationship Id="rId3" Type="http://schemas.openxmlformats.org/officeDocument/2006/relationships/diagramQuickStyle" Target="../diagrams/quickStyle9.xml"/><Relationship Id="rId2" Type="http://schemas.openxmlformats.org/officeDocument/2006/relationships/diagramLayout" Target="../diagrams/layout9.xml"/><Relationship Id="rId11" Type="http://schemas.openxmlformats.org/officeDocument/2006/relationships/slideLayout" Target="../slideLayouts/slideLayout112.xml"/><Relationship Id="rId10" Type="http://schemas.microsoft.com/office/2007/relationships/diagramDrawing" Target="../diagrams/drawing10.xml"/><Relationship Id="rId1" Type="http://schemas.openxmlformats.org/officeDocument/2006/relationships/diagramData" Target="../diagrams/data9.xml"/></Relationships>
</file>

<file path=ppt/slides/_rels/slide13.xml.rels><?xml version="1.0" encoding="UTF-8" standalone="yes"?>
<Relationships xmlns="http://schemas.openxmlformats.org/package/2006/relationships"><Relationship Id="rId7" Type="http://schemas.openxmlformats.org/officeDocument/2006/relationships/slideLayout" Target="../slideLayouts/slideLayout112.xml"/><Relationship Id="rId6" Type="http://schemas.openxmlformats.org/officeDocument/2006/relationships/tags" Target="../tags/tag5.xml"/><Relationship Id="rId5" Type="http://schemas.microsoft.com/office/2007/relationships/diagramDrawing" Target="../diagrams/drawing11.xml"/><Relationship Id="rId4" Type="http://schemas.openxmlformats.org/officeDocument/2006/relationships/diagramColors" Target="../diagrams/colors11.xml"/><Relationship Id="rId3" Type="http://schemas.openxmlformats.org/officeDocument/2006/relationships/diagramQuickStyle" Target="../diagrams/quickStyle11.xml"/><Relationship Id="rId2" Type="http://schemas.openxmlformats.org/officeDocument/2006/relationships/diagramLayout" Target="../diagrams/layout11.xml"/><Relationship Id="rId1" Type="http://schemas.openxmlformats.org/officeDocument/2006/relationships/diagramData" Target="../diagrams/data11.xml"/></Relationships>
</file>

<file path=ppt/slides/_rels/slide14.xml.rels><?xml version="1.0" encoding="UTF-8" standalone="yes"?>
<Relationships xmlns="http://schemas.openxmlformats.org/package/2006/relationships"><Relationship Id="rId7" Type="http://schemas.openxmlformats.org/officeDocument/2006/relationships/slideLayout" Target="../slideLayouts/slideLayout11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chart" Target="../charts/chart1.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12.xml"/><Relationship Id="rId1" Type="http://schemas.openxmlformats.org/officeDocument/2006/relationships/tags" Target="../tags/tag6.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12.xml"/><Relationship Id="rId1" Type="http://schemas.openxmlformats.org/officeDocument/2006/relationships/tags" Target="../tags/tag7.xml"/></Relationships>
</file>

<file path=ppt/slides/_rels/slide17.xml.rels><?xml version="1.0" encoding="UTF-8" standalone="yes"?>
<Relationships xmlns="http://schemas.openxmlformats.org/package/2006/relationships"><Relationship Id="rId7" Type="http://schemas.openxmlformats.org/officeDocument/2006/relationships/slideLayout" Target="../slideLayouts/slideLayout11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chart" Target="../charts/chart2.xml"/></Relationships>
</file>

<file path=ppt/slides/_rels/slide18.xml.rels><?xml version="1.0" encoding="UTF-8" standalone="yes"?>
<Relationships xmlns="http://schemas.openxmlformats.org/package/2006/relationships"><Relationship Id="rId7" Type="http://schemas.openxmlformats.org/officeDocument/2006/relationships/slideLayout" Target="../slideLayouts/slideLayout112.xml"/><Relationship Id="rId6" Type="http://schemas.openxmlformats.org/officeDocument/2006/relationships/tags" Target="../tags/tag8.xml"/><Relationship Id="rId5" Type="http://schemas.microsoft.com/office/2007/relationships/diagramDrawing" Target="../diagrams/drawing14.xml"/><Relationship Id="rId4" Type="http://schemas.openxmlformats.org/officeDocument/2006/relationships/diagramColors" Target="../diagrams/colors14.xml"/><Relationship Id="rId3" Type="http://schemas.openxmlformats.org/officeDocument/2006/relationships/diagramQuickStyle" Target="../diagrams/quickStyle14.xml"/><Relationship Id="rId2" Type="http://schemas.openxmlformats.org/officeDocument/2006/relationships/diagramLayout" Target="../diagrams/layout14.xml"/><Relationship Id="rId1" Type="http://schemas.openxmlformats.org/officeDocument/2006/relationships/diagramData" Target="../diagrams/data14.xml"/></Relationships>
</file>

<file path=ppt/slides/_rels/slide19.xml.rels><?xml version="1.0" encoding="UTF-8" standalone="yes"?>
<Relationships xmlns="http://schemas.openxmlformats.org/package/2006/relationships"><Relationship Id="rId9" Type="http://schemas.openxmlformats.org/officeDocument/2006/relationships/diagramColors" Target="../diagrams/colors16.xml"/><Relationship Id="rId8" Type="http://schemas.openxmlformats.org/officeDocument/2006/relationships/diagramQuickStyle" Target="../diagrams/quickStyle16.xml"/><Relationship Id="rId7" Type="http://schemas.openxmlformats.org/officeDocument/2006/relationships/diagramLayout" Target="../diagrams/layout16.xml"/><Relationship Id="rId6" Type="http://schemas.openxmlformats.org/officeDocument/2006/relationships/diagramData" Target="../diagrams/data16.xml"/><Relationship Id="rId5" Type="http://schemas.microsoft.com/office/2007/relationships/diagramDrawing" Target="../diagrams/drawing15.xml"/><Relationship Id="rId4" Type="http://schemas.openxmlformats.org/officeDocument/2006/relationships/diagramColors" Target="../diagrams/colors15.xml"/><Relationship Id="rId3" Type="http://schemas.openxmlformats.org/officeDocument/2006/relationships/diagramQuickStyle" Target="../diagrams/quickStyle15.xml"/><Relationship Id="rId2" Type="http://schemas.openxmlformats.org/officeDocument/2006/relationships/diagramLayout" Target="../diagrams/layout15.xml"/><Relationship Id="rId11" Type="http://schemas.openxmlformats.org/officeDocument/2006/relationships/slideLayout" Target="../slideLayouts/slideLayout112.xml"/><Relationship Id="rId10" Type="http://schemas.microsoft.com/office/2007/relationships/diagramDrawing" Target="../diagrams/drawing16.xml"/><Relationship Id="rId1" Type="http://schemas.openxmlformats.org/officeDocument/2006/relationships/diagramData" Target="../diagrams/data15.xml"/></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111.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12.xml"/><Relationship Id="rId1" Type="http://schemas.openxmlformats.org/officeDocument/2006/relationships/tags" Target="../tags/tag9.xml"/></Relationships>
</file>

<file path=ppt/slides/_rels/slide21.xml.rels><?xml version="1.0" encoding="UTF-8" standalone="yes"?>
<Relationships xmlns="http://schemas.openxmlformats.org/package/2006/relationships"><Relationship Id="rId9" Type="http://schemas.openxmlformats.org/officeDocument/2006/relationships/diagramColors" Target="../diagrams/colors18.xml"/><Relationship Id="rId8" Type="http://schemas.openxmlformats.org/officeDocument/2006/relationships/diagramQuickStyle" Target="../diagrams/quickStyle18.xml"/><Relationship Id="rId7" Type="http://schemas.openxmlformats.org/officeDocument/2006/relationships/diagramLayout" Target="../diagrams/layout18.xml"/><Relationship Id="rId6" Type="http://schemas.openxmlformats.org/officeDocument/2006/relationships/diagramData" Target="../diagrams/data18.xml"/><Relationship Id="rId5" Type="http://schemas.microsoft.com/office/2007/relationships/diagramDrawing" Target="../diagrams/drawing17.xml"/><Relationship Id="rId4" Type="http://schemas.openxmlformats.org/officeDocument/2006/relationships/diagramColors" Target="../diagrams/colors17.xml"/><Relationship Id="rId3" Type="http://schemas.openxmlformats.org/officeDocument/2006/relationships/diagramQuickStyle" Target="../diagrams/quickStyle17.xml"/><Relationship Id="rId2" Type="http://schemas.openxmlformats.org/officeDocument/2006/relationships/diagramLayout" Target="../diagrams/layout17.xml"/><Relationship Id="rId11" Type="http://schemas.openxmlformats.org/officeDocument/2006/relationships/slideLayout" Target="../slideLayouts/slideLayout112.xml"/><Relationship Id="rId10" Type="http://schemas.microsoft.com/office/2007/relationships/diagramDrawing" Target="../diagrams/drawing18.xml"/><Relationship Id="rId1" Type="http://schemas.openxmlformats.org/officeDocument/2006/relationships/diagramData" Target="../diagrams/data17.xml"/></Relationships>
</file>

<file path=ppt/slides/_rels/slide22.xml.rels><?xml version="1.0" encoding="UTF-8" standalone="yes"?>
<Relationships xmlns="http://schemas.openxmlformats.org/package/2006/relationships"><Relationship Id="rId9" Type="http://schemas.openxmlformats.org/officeDocument/2006/relationships/diagramColors" Target="../diagrams/colors20.xml"/><Relationship Id="rId8" Type="http://schemas.openxmlformats.org/officeDocument/2006/relationships/diagramQuickStyle" Target="../diagrams/quickStyle20.xml"/><Relationship Id="rId7" Type="http://schemas.openxmlformats.org/officeDocument/2006/relationships/diagramLayout" Target="../diagrams/layout20.xml"/><Relationship Id="rId6" Type="http://schemas.openxmlformats.org/officeDocument/2006/relationships/diagramData" Target="../diagrams/data20.xml"/><Relationship Id="rId5" Type="http://schemas.microsoft.com/office/2007/relationships/diagramDrawing" Target="../diagrams/drawing19.xml"/><Relationship Id="rId4" Type="http://schemas.openxmlformats.org/officeDocument/2006/relationships/diagramColors" Target="../diagrams/colors19.xml"/><Relationship Id="rId3" Type="http://schemas.openxmlformats.org/officeDocument/2006/relationships/diagramQuickStyle" Target="../diagrams/quickStyle19.xml"/><Relationship Id="rId2" Type="http://schemas.openxmlformats.org/officeDocument/2006/relationships/diagramLayout" Target="../diagrams/layout19.xml"/><Relationship Id="rId11" Type="http://schemas.openxmlformats.org/officeDocument/2006/relationships/slideLayout" Target="../slideLayouts/slideLayout112.xml"/><Relationship Id="rId10" Type="http://schemas.microsoft.com/office/2007/relationships/diagramDrawing" Target="../diagrams/drawing20.xml"/><Relationship Id="rId1" Type="http://schemas.openxmlformats.org/officeDocument/2006/relationships/diagramData" Target="../diagrams/data19.xml"/></Relationships>
</file>

<file path=ppt/slides/_rels/slide23.xml.rels><?xml version="1.0" encoding="UTF-8" standalone="yes"?>
<Relationships xmlns="http://schemas.openxmlformats.org/package/2006/relationships"><Relationship Id="rId7" Type="http://schemas.openxmlformats.org/officeDocument/2006/relationships/slideLayout" Target="../slideLayouts/slideLayout11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chart" Target="../charts/chart3.xml"/></Relationships>
</file>

<file path=ppt/slides/_rels/slide24.xml.rels><?xml version="1.0" encoding="UTF-8" standalone="yes"?>
<Relationships xmlns="http://schemas.openxmlformats.org/package/2006/relationships"><Relationship Id="rId9" Type="http://schemas.openxmlformats.org/officeDocument/2006/relationships/diagramColors" Target="../diagrams/colors23.xml"/><Relationship Id="rId8" Type="http://schemas.openxmlformats.org/officeDocument/2006/relationships/diagramQuickStyle" Target="../diagrams/quickStyle23.xml"/><Relationship Id="rId7" Type="http://schemas.openxmlformats.org/officeDocument/2006/relationships/diagramLayout" Target="../diagrams/layout23.xml"/><Relationship Id="rId6" Type="http://schemas.openxmlformats.org/officeDocument/2006/relationships/diagramData" Target="../diagrams/data23.xml"/><Relationship Id="rId5" Type="http://schemas.microsoft.com/office/2007/relationships/diagramDrawing" Target="../diagrams/drawing22.xml"/><Relationship Id="rId4" Type="http://schemas.openxmlformats.org/officeDocument/2006/relationships/diagramColors" Target="../diagrams/colors22.xml"/><Relationship Id="rId3" Type="http://schemas.openxmlformats.org/officeDocument/2006/relationships/diagramQuickStyle" Target="../diagrams/quickStyle22.xml"/><Relationship Id="rId2" Type="http://schemas.openxmlformats.org/officeDocument/2006/relationships/diagramLayout" Target="../diagrams/layout22.xml"/><Relationship Id="rId11" Type="http://schemas.openxmlformats.org/officeDocument/2006/relationships/slideLayout" Target="../slideLayouts/slideLayout112.xml"/><Relationship Id="rId10" Type="http://schemas.microsoft.com/office/2007/relationships/diagramDrawing" Target="../diagrams/drawing23.xml"/><Relationship Id="rId1" Type="http://schemas.openxmlformats.org/officeDocument/2006/relationships/diagramData" Target="../diagrams/data2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26.xml.rels><?xml version="1.0" encoding="UTF-8" standalone="yes"?>
<Relationships xmlns="http://schemas.openxmlformats.org/package/2006/relationships"><Relationship Id="rId9" Type="http://schemas.openxmlformats.org/officeDocument/2006/relationships/diagramColors" Target="../diagrams/colors25.xml"/><Relationship Id="rId8" Type="http://schemas.openxmlformats.org/officeDocument/2006/relationships/diagramQuickStyle" Target="../diagrams/quickStyle25.xml"/><Relationship Id="rId7" Type="http://schemas.openxmlformats.org/officeDocument/2006/relationships/diagramLayout" Target="../diagrams/layout25.xml"/><Relationship Id="rId6" Type="http://schemas.openxmlformats.org/officeDocument/2006/relationships/diagramData" Target="../diagrams/data25.xml"/><Relationship Id="rId5" Type="http://schemas.microsoft.com/office/2007/relationships/diagramDrawing" Target="../diagrams/drawing24.xml"/><Relationship Id="rId4" Type="http://schemas.openxmlformats.org/officeDocument/2006/relationships/diagramColors" Target="../diagrams/colors24.xml"/><Relationship Id="rId3" Type="http://schemas.openxmlformats.org/officeDocument/2006/relationships/diagramQuickStyle" Target="../diagrams/quickStyle24.xml"/><Relationship Id="rId2" Type="http://schemas.openxmlformats.org/officeDocument/2006/relationships/diagramLayout" Target="../diagrams/layout24.xml"/><Relationship Id="rId11" Type="http://schemas.openxmlformats.org/officeDocument/2006/relationships/slideLayout" Target="../slideLayouts/slideLayout112.xml"/><Relationship Id="rId10" Type="http://schemas.microsoft.com/office/2007/relationships/diagramDrawing" Target="../diagrams/drawing25.xml"/><Relationship Id="rId1" Type="http://schemas.openxmlformats.org/officeDocument/2006/relationships/diagramData" Target="../diagrams/data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28.xml.rels><?xml version="1.0" encoding="UTF-8" standalone="yes"?>
<Relationships xmlns="http://schemas.openxmlformats.org/package/2006/relationships"><Relationship Id="rId9" Type="http://schemas.openxmlformats.org/officeDocument/2006/relationships/diagramColors" Target="../diagrams/colors27.xml"/><Relationship Id="rId8" Type="http://schemas.openxmlformats.org/officeDocument/2006/relationships/diagramQuickStyle" Target="../diagrams/quickStyle27.xml"/><Relationship Id="rId7" Type="http://schemas.openxmlformats.org/officeDocument/2006/relationships/diagramLayout" Target="../diagrams/layout27.xml"/><Relationship Id="rId6" Type="http://schemas.openxmlformats.org/officeDocument/2006/relationships/diagramData" Target="../diagrams/data27.xml"/><Relationship Id="rId5" Type="http://schemas.microsoft.com/office/2007/relationships/diagramDrawing" Target="../diagrams/drawing26.xml"/><Relationship Id="rId4" Type="http://schemas.openxmlformats.org/officeDocument/2006/relationships/diagramColors" Target="../diagrams/colors26.xml"/><Relationship Id="rId3" Type="http://schemas.openxmlformats.org/officeDocument/2006/relationships/diagramQuickStyle" Target="../diagrams/quickStyle26.xml"/><Relationship Id="rId2" Type="http://schemas.openxmlformats.org/officeDocument/2006/relationships/diagramLayout" Target="../diagrams/layout26.xml"/><Relationship Id="rId11" Type="http://schemas.openxmlformats.org/officeDocument/2006/relationships/slideLayout" Target="../slideLayouts/slideLayout112.xml"/><Relationship Id="rId10" Type="http://schemas.microsoft.com/office/2007/relationships/diagramDrawing" Target="../diagrams/drawing27.xml"/><Relationship Id="rId1" Type="http://schemas.openxmlformats.org/officeDocument/2006/relationships/diagramData" Target="../diagrams/data26.xml"/></Relationships>
</file>

<file path=ppt/slides/_rels/slide29.xml.rels><?xml version="1.0" encoding="UTF-8" standalone="yes"?>
<Relationships xmlns="http://schemas.openxmlformats.org/package/2006/relationships"><Relationship Id="rId9" Type="http://schemas.openxmlformats.org/officeDocument/2006/relationships/diagramColors" Target="../diagrams/colors29.xml"/><Relationship Id="rId8" Type="http://schemas.openxmlformats.org/officeDocument/2006/relationships/diagramQuickStyle" Target="../diagrams/quickStyle29.xml"/><Relationship Id="rId7" Type="http://schemas.openxmlformats.org/officeDocument/2006/relationships/diagramLayout" Target="../diagrams/layout29.xml"/><Relationship Id="rId6" Type="http://schemas.openxmlformats.org/officeDocument/2006/relationships/diagramData" Target="../diagrams/data29.xml"/><Relationship Id="rId5" Type="http://schemas.microsoft.com/office/2007/relationships/diagramDrawing" Target="../diagrams/drawing28.xml"/><Relationship Id="rId4" Type="http://schemas.openxmlformats.org/officeDocument/2006/relationships/diagramColors" Target="../diagrams/colors28.xml"/><Relationship Id="rId3" Type="http://schemas.openxmlformats.org/officeDocument/2006/relationships/diagramQuickStyle" Target="../diagrams/quickStyle28.xml"/><Relationship Id="rId2" Type="http://schemas.openxmlformats.org/officeDocument/2006/relationships/diagramLayout" Target="../diagrams/layout28.xml"/><Relationship Id="rId11" Type="http://schemas.openxmlformats.org/officeDocument/2006/relationships/slideLayout" Target="../slideLayouts/slideLayout112.xml"/><Relationship Id="rId10" Type="http://schemas.microsoft.com/office/2007/relationships/diagramDrawing" Target="../diagrams/drawing29.xml"/><Relationship Id="rId1" Type="http://schemas.openxmlformats.org/officeDocument/2006/relationships/diagramData" Target="../diagrams/data28.xml"/></Relationships>
</file>

<file path=ppt/slides/_rels/slide3.xml.rels><?xml version="1.0" encoding="UTF-8" standalone="yes"?>
<Relationships xmlns="http://schemas.openxmlformats.org/package/2006/relationships"><Relationship Id="rId6" Type="http://schemas.openxmlformats.org/officeDocument/2006/relationships/slideLayout" Target="../slideLayouts/slideLayout111.xml"/><Relationship Id="rId5" Type="http://schemas.microsoft.com/office/2007/relationships/diagramDrawing" Target="../diagrams/drawing2.xml"/><Relationship Id="rId4" Type="http://schemas.openxmlformats.org/officeDocument/2006/relationships/diagramColors" Target="../diagrams/colors2.xml"/><Relationship Id="rId3" Type="http://schemas.openxmlformats.org/officeDocument/2006/relationships/diagramQuickStyle" Target="../diagrams/quickStyle2.xml"/><Relationship Id="rId2" Type="http://schemas.openxmlformats.org/officeDocument/2006/relationships/diagramLayout" Target="../diagrams/layout2.xml"/><Relationship Id="rId1" Type="http://schemas.openxmlformats.org/officeDocument/2006/relationships/diagramData" Target="../diagrams/data2.xml"/></Relationships>
</file>

<file path=ppt/slides/_rels/slide30.xml.rels><?xml version="1.0" encoding="UTF-8" standalone="yes"?>
<Relationships xmlns="http://schemas.openxmlformats.org/package/2006/relationships"><Relationship Id="rId6" Type="http://schemas.openxmlformats.org/officeDocument/2006/relationships/slideLayout" Target="../slideLayouts/slideLayout112.xml"/><Relationship Id="rId5" Type="http://schemas.microsoft.com/office/2007/relationships/diagramDrawing" Target="../diagrams/drawing30.xml"/><Relationship Id="rId4" Type="http://schemas.openxmlformats.org/officeDocument/2006/relationships/diagramColors" Target="../diagrams/colors30.xml"/><Relationship Id="rId3" Type="http://schemas.openxmlformats.org/officeDocument/2006/relationships/diagramQuickStyle" Target="../diagrams/quickStyle30.xml"/><Relationship Id="rId2" Type="http://schemas.openxmlformats.org/officeDocument/2006/relationships/diagramLayout" Target="../diagrams/layout30.xml"/><Relationship Id="rId1" Type="http://schemas.openxmlformats.org/officeDocument/2006/relationships/diagramData" Target="../diagrams/data30.xml"/></Relationships>
</file>

<file path=ppt/slides/_rels/slide31.xml.rels><?xml version="1.0" encoding="UTF-8" standalone="yes"?>
<Relationships xmlns="http://schemas.openxmlformats.org/package/2006/relationships"><Relationship Id="rId6" Type="http://schemas.openxmlformats.org/officeDocument/2006/relationships/slideLayout" Target="../slideLayouts/slideLayout112.xml"/><Relationship Id="rId5" Type="http://schemas.microsoft.com/office/2007/relationships/diagramDrawing" Target="../diagrams/drawing31.xml"/><Relationship Id="rId4" Type="http://schemas.openxmlformats.org/officeDocument/2006/relationships/diagramColors" Target="../diagrams/colors31.xml"/><Relationship Id="rId3" Type="http://schemas.openxmlformats.org/officeDocument/2006/relationships/diagramQuickStyle" Target="../diagrams/quickStyle31.xml"/><Relationship Id="rId2" Type="http://schemas.openxmlformats.org/officeDocument/2006/relationships/diagramLayout" Target="../diagrams/layout31.xml"/><Relationship Id="rId1" Type="http://schemas.openxmlformats.org/officeDocument/2006/relationships/diagramData" Target="../diagrams/data31.xml"/></Relationships>
</file>

<file path=ppt/slides/_rels/slide32.xml.rels><?xml version="1.0" encoding="UTF-8" standalone="yes"?>
<Relationships xmlns="http://schemas.openxmlformats.org/package/2006/relationships"><Relationship Id="rId6" Type="http://schemas.openxmlformats.org/officeDocument/2006/relationships/slideLayout" Target="../slideLayouts/slideLayout112.xml"/><Relationship Id="rId5" Type="http://schemas.microsoft.com/office/2007/relationships/diagramDrawing" Target="../diagrams/drawing32.xml"/><Relationship Id="rId4" Type="http://schemas.openxmlformats.org/officeDocument/2006/relationships/diagramColors" Target="../diagrams/colors32.xml"/><Relationship Id="rId3" Type="http://schemas.openxmlformats.org/officeDocument/2006/relationships/diagramQuickStyle" Target="../diagrams/quickStyle32.xml"/><Relationship Id="rId2" Type="http://schemas.openxmlformats.org/officeDocument/2006/relationships/diagramLayout" Target="../diagrams/layout32.xml"/><Relationship Id="rId1" Type="http://schemas.openxmlformats.org/officeDocument/2006/relationships/diagramData" Target="../diagrams/data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35.xml.rels><?xml version="1.0" encoding="UTF-8" standalone="yes"?>
<Relationships xmlns="http://schemas.openxmlformats.org/package/2006/relationships"><Relationship Id="rId9" Type="http://schemas.openxmlformats.org/officeDocument/2006/relationships/tags" Target="../tags/tag17.xml"/><Relationship Id="rId8" Type="http://schemas.openxmlformats.org/officeDocument/2006/relationships/tags" Target="../tags/tag16.xml"/><Relationship Id="rId7" Type="http://schemas.openxmlformats.org/officeDocument/2006/relationships/tags" Target="../tags/tag15.xml"/><Relationship Id="rId6" Type="http://schemas.openxmlformats.org/officeDocument/2006/relationships/tags" Target="../tags/tag14.xml"/><Relationship Id="rId5" Type="http://schemas.openxmlformats.org/officeDocument/2006/relationships/tags" Target="../tags/tag13.xml"/><Relationship Id="rId4" Type="http://schemas.openxmlformats.org/officeDocument/2006/relationships/tags" Target="../tags/tag12.xml"/><Relationship Id="rId3" Type="http://schemas.openxmlformats.org/officeDocument/2006/relationships/tags" Target="../tags/tag11.xml"/><Relationship Id="rId2" Type="http://schemas.openxmlformats.org/officeDocument/2006/relationships/tags" Target="../tags/tag10.xml"/><Relationship Id="rId12" Type="http://schemas.openxmlformats.org/officeDocument/2006/relationships/slideLayout" Target="../slideLayouts/slideLayout112.xml"/><Relationship Id="rId11" Type="http://schemas.openxmlformats.org/officeDocument/2006/relationships/tags" Target="../tags/tag19.xml"/><Relationship Id="rId10" Type="http://schemas.openxmlformats.org/officeDocument/2006/relationships/tags" Target="../tags/tag18.xml"/><Relationship Id="rId1" Type="http://schemas.openxmlformats.org/officeDocument/2006/relationships/hyperlink" Target="Facility_Report.pdf" TargetMode="External"/></Relationships>
</file>

<file path=ppt/slides/_rels/slide36.xml.rels><?xml version="1.0" encoding="UTF-8" standalone="yes"?>
<Relationships xmlns="http://schemas.openxmlformats.org/package/2006/relationships"><Relationship Id="rId7" Type="http://schemas.openxmlformats.org/officeDocument/2006/relationships/slideLayout" Target="../slideLayouts/slideLayout112.xml"/><Relationship Id="rId6" Type="http://schemas.openxmlformats.org/officeDocument/2006/relationships/tags" Target="../tags/tag25.xml"/><Relationship Id="rId5" Type="http://schemas.openxmlformats.org/officeDocument/2006/relationships/tags" Target="../tags/tag24.xml"/><Relationship Id="rId4" Type="http://schemas.openxmlformats.org/officeDocument/2006/relationships/tags" Target="../tags/tag23.xml"/><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tags" Target="../tags/tag20.xml"/></Relationships>
</file>

<file path=ppt/slides/_rels/slide37.xml.rels><?xml version="1.0" encoding="UTF-8" standalone="yes"?>
<Relationships xmlns="http://schemas.openxmlformats.org/package/2006/relationships"><Relationship Id="rId6" Type="http://schemas.openxmlformats.org/officeDocument/2006/relationships/slideLayout" Target="../slideLayouts/slideLayout112.xml"/><Relationship Id="rId5" Type="http://schemas.microsoft.com/office/2007/relationships/diagramDrawing" Target="../diagrams/drawing33.xml"/><Relationship Id="rId4" Type="http://schemas.openxmlformats.org/officeDocument/2006/relationships/diagramColors" Target="../diagrams/colors33.xml"/><Relationship Id="rId3" Type="http://schemas.openxmlformats.org/officeDocument/2006/relationships/diagramQuickStyle" Target="../diagrams/quickStyle33.xml"/><Relationship Id="rId2" Type="http://schemas.openxmlformats.org/officeDocument/2006/relationships/diagramLayout" Target="../diagrams/layout33.xml"/><Relationship Id="rId1" Type="http://schemas.openxmlformats.org/officeDocument/2006/relationships/diagramData" Target="../diagrams/data33.xml"/></Relationships>
</file>

<file path=ppt/slides/_rels/slide38.xml.rels><?xml version="1.0" encoding="UTF-8" standalone="yes"?>
<Relationships xmlns="http://schemas.openxmlformats.org/package/2006/relationships"><Relationship Id="rId6" Type="http://schemas.openxmlformats.org/officeDocument/2006/relationships/slideLayout" Target="../slideLayouts/slideLayout112.xml"/><Relationship Id="rId5" Type="http://schemas.microsoft.com/office/2007/relationships/diagramDrawing" Target="../diagrams/drawing34.xml"/><Relationship Id="rId4" Type="http://schemas.openxmlformats.org/officeDocument/2006/relationships/diagramColors" Target="../diagrams/colors34.xml"/><Relationship Id="rId3" Type="http://schemas.openxmlformats.org/officeDocument/2006/relationships/diagramQuickStyle" Target="../diagrams/quickStyle34.xml"/><Relationship Id="rId2" Type="http://schemas.openxmlformats.org/officeDocument/2006/relationships/diagramLayout" Target="../diagrams/layout34.xml"/><Relationship Id="rId1" Type="http://schemas.openxmlformats.org/officeDocument/2006/relationships/diagramData" Target="../diagrams/data34.xml"/></Relationships>
</file>

<file path=ppt/slides/_rels/slide39.xml.rels><?xml version="1.0" encoding="UTF-8" standalone="yes"?>
<Relationships xmlns="http://schemas.openxmlformats.org/package/2006/relationships"><Relationship Id="rId6" Type="http://schemas.openxmlformats.org/officeDocument/2006/relationships/slideLayout" Target="../slideLayouts/slideLayout122.xml"/><Relationship Id="rId5" Type="http://schemas.microsoft.com/office/2007/relationships/diagramDrawing" Target="../diagrams/drawing35.xml"/><Relationship Id="rId4" Type="http://schemas.openxmlformats.org/officeDocument/2006/relationships/diagramColors" Target="../diagrams/colors35.xml"/><Relationship Id="rId3" Type="http://schemas.openxmlformats.org/officeDocument/2006/relationships/diagramQuickStyle" Target="../diagrams/quickStyle35.xml"/><Relationship Id="rId2" Type="http://schemas.openxmlformats.org/officeDocument/2006/relationships/diagramLayout" Target="../diagrams/layout35.xml"/><Relationship Id="rId1" Type="http://schemas.openxmlformats.org/officeDocument/2006/relationships/diagramData" Target="../diagrams/data35.xml"/></Relationships>
</file>

<file path=ppt/slides/_rels/slide4.xml.rels><?xml version="1.0" encoding="UTF-8" standalone="yes"?>
<Relationships xmlns="http://schemas.openxmlformats.org/package/2006/relationships"><Relationship Id="rId6" Type="http://schemas.openxmlformats.org/officeDocument/2006/relationships/slideLayout" Target="../slideLayouts/slideLayout112.xml"/><Relationship Id="rId5" Type="http://schemas.microsoft.com/office/2007/relationships/diagramDrawing" Target="../diagrams/drawing3.xml"/><Relationship Id="rId4" Type="http://schemas.openxmlformats.org/officeDocument/2006/relationships/diagramColors" Target="../diagrams/colors3.xml"/><Relationship Id="rId3" Type="http://schemas.openxmlformats.org/officeDocument/2006/relationships/diagramQuickStyle" Target="../diagrams/quickStyle3.xml"/><Relationship Id="rId2" Type="http://schemas.openxmlformats.org/officeDocument/2006/relationships/diagramLayout" Target="../diagrams/layout3.xml"/><Relationship Id="rId1" Type="http://schemas.openxmlformats.org/officeDocument/2006/relationships/diagramData" Target="../diagrams/data3.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12.xml"/><Relationship Id="rId1"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17.xml"/><Relationship Id="rId1" Type="http://schemas.openxmlformats.org/officeDocument/2006/relationships/image" Target="../media/image7.png"/></Relationships>
</file>

<file path=ppt/slides/_rels/slide7.xml.rels><?xml version="1.0" encoding="UTF-8" standalone="yes"?>
<Relationships xmlns="http://schemas.openxmlformats.org/package/2006/relationships"><Relationship Id="rId6" Type="http://schemas.openxmlformats.org/officeDocument/2006/relationships/slideLayout" Target="../slideLayouts/slideLayout122.xml"/><Relationship Id="rId5" Type="http://schemas.microsoft.com/office/2007/relationships/diagramDrawing" Target="../diagrams/drawing4.xml"/><Relationship Id="rId4" Type="http://schemas.openxmlformats.org/officeDocument/2006/relationships/diagramColors" Target="../diagrams/colors4.xml"/><Relationship Id="rId3" Type="http://schemas.openxmlformats.org/officeDocument/2006/relationships/diagramQuickStyle" Target="../diagrams/quickStyle4.xml"/><Relationship Id="rId2" Type="http://schemas.openxmlformats.org/officeDocument/2006/relationships/diagramLayout" Target="../diagrams/layout4.xml"/><Relationship Id="rId1" Type="http://schemas.openxmlformats.org/officeDocument/2006/relationships/diagramData" Target="../diagrams/data4.xml"/></Relationships>
</file>

<file path=ppt/slides/_rels/slide8.xml.rels><?xml version="1.0" encoding="UTF-8" standalone="yes"?>
<Relationships xmlns="http://schemas.openxmlformats.org/package/2006/relationships"><Relationship Id="rId6" Type="http://schemas.openxmlformats.org/officeDocument/2006/relationships/slideLayout" Target="../slideLayouts/slideLayout122.xml"/><Relationship Id="rId5" Type="http://schemas.microsoft.com/office/2007/relationships/diagramDrawing" Target="../diagrams/drawing5.xml"/><Relationship Id="rId4" Type="http://schemas.openxmlformats.org/officeDocument/2006/relationships/diagramColors" Target="../diagrams/colors5.xml"/><Relationship Id="rId3" Type="http://schemas.openxmlformats.org/officeDocument/2006/relationships/diagramQuickStyle" Target="../diagrams/quickStyle5.xml"/><Relationship Id="rId2" Type="http://schemas.openxmlformats.org/officeDocument/2006/relationships/diagramLayout" Target="../diagrams/layout5.xml"/><Relationship Id="rId1" Type="http://schemas.openxmlformats.org/officeDocument/2006/relationships/diagramData" Target="../diagrams/data5.xml"/></Relationships>
</file>

<file path=ppt/slides/_rels/slide9.xml.rels><?xml version="1.0" encoding="UTF-8" standalone="yes"?>
<Relationships xmlns="http://schemas.openxmlformats.org/package/2006/relationships"><Relationship Id="rId6" Type="http://schemas.openxmlformats.org/officeDocument/2006/relationships/slideLayout" Target="../slideLayouts/slideLayout112.xml"/><Relationship Id="rId5" Type="http://schemas.microsoft.com/office/2007/relationships/diagramDrawing" Target="../diagrams/drawing6.xml"/><Relationship Id="rId4" Type="http://schemas.openxmlformats.org/officeDocument/2006/relationships/diagramColors" Target="../diagrams/colors6.xml"/><Relationship Id="rId3" Type="http://schemas.openxmlformats.org/officeDocument/2006/relationships/diagramQuickStyle" Target="../diagrams/quickStyle6.xml"/><Relationship Id="rId2" Type="http://schemas.openxmlformats.org/officeDocument/2006/relationships/diagramLayout" Target="../diagrams/layout6.xml"/><Relationship Id="rId1" Type="http://schemas.openxmlformats.org/officeDocument/2006/relationships/diagramData" Target="../diagrams/data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0"/>
          <p:cNvSpPr txBox="1">
            <a:spLocks noGrp="1"/>
          </p:cNvSpPr>
          <p:nvPr>
            <p:ph type="body" idx="4294967295"/>
          </p:nvPr>
        </p:nvSpPr>
        <p:spPr>
          <a:xfrm>
            <a:off x="128270" y="1371600"/>
            <a:ext cx="8863330" cy="4366895"/>
          </a:xfrm>
        </p:spPr>
        <p:txBody>
          <a:bodyPr/>
          <a:lstStyle>
            <a:defPPr marL="431800" lvl="0" indent="-323850" algn="l" rtl="0" hangingPunct="1">
              <a:lnSpc>
                <a:spcPct val="100000"/>
              </a:lnSpc>
              <a:spcBef>
                <a:spcPts val="1415"/>
              </a:spcBef>
              <a:spcAft>
                <a:spcPts val="0"/>
              </a:spcAft>
              <a:buSzPct val="45000"/>
              <a:buFont typeface="OpenSymbol"/>
              <a:buNone/>
              <a:defRPr lang="en-US" sz="3200" b="0" i="0" u="none" strike="noStrike" kern="1200" cap="none" spc="0" baseline="0">
                <a:ln>
                  <a:noFill/>
                </a:ln>
                <a:solidFill>
                  <a:srgbClr val="000000"/>
                </a:solidFill>
                <a:highlight>
                  <a:scrgbClr r="0" g="0" b="0">
                    <a:alpha val="0"/>
                  </a:scrgbClr>
                </a:highlight>
                <a:latin typeface="Calibri" panose="020F0502020204030204"/>
                <a:ea typeface="Microsoft YaHei" panose="020B0503020204020204" pitchFamily="2" charset="-122"/>
                <a:cs typeface="Lucida Sans" panose="020B0602030504020204" pitchFamily="2"/>
              </a:defRPr>
            </a:defPPr>
            <a:lvl1pPr marL="431800" lvl="0" indent="-323850" algn="l" rtl="0" hangingPunct="1">
              <a:lnSpc>
                <a:spcPct val="100000"/>
              </a:lnSpc>
              <a:spcBef>
                <a:spcPts val="1415"/>
              </a:spcBef>
              <a:spcAft>
                <a:spcPts val="0"/>
              </a:spcAft>
              <a:buSzPct val="45000"/>
              <a:buFont typeface="OpenSymbol"/>
              <a:buChar char="●"/>
              <a:defRPr lang="en-US" sz="3200" b="0" i="0" u="none" strike="noStrike" kern="1200" cap="none" spc="0" baseline="0">
                <a:ln>
                  <a:noFill/>
                </a:ln>
                <a:solidFill>
                  <a:srgbClr val="000000"/>
                </a:solidFill>
                <a:highlight>
                  <a:scrgbClr r="0" g="0" b="0">
                    <a:alpha val="0"/>
                  </a:scrgbClr>
                </a:highlight>
                <a:latin typeface="Calibri" panose="020F0502020204030204"/>
                <a:ea typeface="Microsoft YaHei" panose="020B0503020204020204" pitchFamily="2" charset="-122"/>
                <a:cs typeface="Lucida Sans" panose="020B0602030504020204" pitchFamily="2"/>
              </a:defRPr>
            </a:lvl1pPr>
            <a:lvl2pPr marL="864235" lvl="1" indent="-323850" algn="l" rtl="0" hangingPunct="1">
              <a:lnSpc>
                <a:spcPct val="100000"/>
              </a:lnSpc>
              <a:spcBef>
                <a:spcPts val="1135"/>
              </a:spcBef>
              <a:spcAft>
                <a:spcPts val="0"/>
              </a:spcAft>
              <a:buSzPct val="75000"/>
              <a:buFont typeface="OpenSymbol"/>
              <a:buChar char="–"/>
              <a:defRPr lang="en-US" sz="2400" b="0" i="0" u="none" strike="noStrike" kern="1200" cap="none" spc="0" baseline="0">
                <a:ln>
                  <a:noFill/>
                </a:ln>
                <a:solidFill>
                  <a:srgbClr val="000000"/>
                </a:solidFill>
                <a:highlight>
                  <a:scrgbClr r="0" g="0" b="0">
                    <a:alpha val="0"/>
                  </a:scrgbClr>
                </a:highlight>
                <a:latin typeface="Calibri" panose="020F0502020204030204"/>
                <a:ea typeface="Microsoft YaHei" panose="020B0503020204020204" pitchFamily="2" charset="-122"/>
                <a:cs typeface="Lucida Sans" panose="020B0602030504020204" pitchFamily="2"/>
              </a:defRPr>
            </a:lvl2pPr>
            <a:lvl3pPr marL="1296035" lvl="2" indent="-288290" algn="l" rtl="0" hangingPunct="1">
              <a:lnSpc>
                <a:spcPct val="100000"/>
              </a:lnSpc>
              <a:spcBef>
                <a:spcPts val="850"/>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panose="020F0502020204030204"/>
                <a:ea typeface="Microsoft YaHei" panose="020B0503020204020204" pitchFamily="2" charset="-122"/>
                <a:cs typeface="Lucida Sans" panose="020B0602030504020204" pitchFamily="2"/>
              </a:defRPr>
            </a:lvl3pPr>
            <a:lvl4pPr marL="1727835" lvl="3" indent="-215900" algn="l" rtl="0" hangingPunct="1">
              <a:lnSpc>
                <a:spcPct val="100000"/>
              </a:lnSpc>
              <a:spcBef>
                <a:spcPts val="565"/>
              </a:spcBef>
              <a:spcAft>
                <a:spcPts val="0"/>
              </a:spcAft>
              <a:buSzPct val="75000"/>
              <a:buFont typeface="OpenSymbol"/>
              <a:buChar char="–"/>
              <a:defRPr lang="en-US" sz="2000" b="0" i="0" u="none" strike="noStrike" kern="1200" cap="none" spc="0" baseline="0">
                <a:ln>
                  <a:noFill/>
                </a:ln>
                <a:solidFill>
                  <a:srgbClr val="000000"/>
                </a:solidFill>
                <a:highlight>
                  <a:scrgbClr r="0" g="0" b="0">
                    <a:alpha val="0"/>
                  </a:scrgbClr>
                </a:highlight>
                <a:latin typeface="Calibri" panose="020F0502020204030204"/>
                <a:ea typeface="Microsoft YaHei" panose="020B0503020204020204" pitchFamily="2" charset="-122"/>
                <a:cs typeface="Lucida Sans" panose="020B0602030504020204" pitchFamily="2"/>
              </a:defRPr>
            </a:lvl4pPr>
            <a:lvl5pPr marL="2160270" lvl="4" indent="-215900" algn="l" rtl="0" hangingPunct="1">
              <a:lnSpc>
                <a:spcPct val="100000"/>
              </a:lnSpc>
              <a:spcBef>
                <a:spcPts val="285"/>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panose="020F0502020204030204"/>
                <a:ea typeface="Microsoft YaHei" panose="020B0503020204020204" pitchFamily="2" charset="-122"/>
                <a:cs typeface="Lucida Sans" panose="020B0602030504020204" pitchFamily="2"/>
              </a:defRPr>
            </a:lvl5pPr>
            <a:lvl6pPr marL="2592070" lvl="5" indent="-215900" algn="l" rtl="0" hangingPunct="1">
              <a:lnSpc>
                <a:spcPct val="100000"/>
              </a:lnSpc>
              <a:spcBef>
                <a:spcPts val="285"/>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panose="020F0502020204030204"/>
                <a:ea typeface="Microsoft YaHei" panose="020B0503020204020204" pitchFamily="2" charset="-122"/>
                <a:cs typeface="Lucida Sans" panose="020B0602030504020204" pitchFamily="2"/>
              </a:defRPr>
            </a:lvl6pPr>
            <a:lvl7pPr marL="3023870" lvl="6" indent="-215900" algn="l" rtl="0" hangingPunct="1">
              <a:lnSpc>
                <a:spcPct val="100000"/>
              </a:lnSpc>
              <a:spcBef>
                <a:spcPts val="285"/>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panose="020F0502020204030204"/>
                <a:ea typeface="Microsoft YaHei" panose="020B0503020204020204" pitchFamily="2" charset="-122"/>
                <a:cs typeface="Lucida Sans" panose="020B0602030504020204" pitchFamily="2"/>
              </a:defRPr>
            </a:lvl7pPr>
            <a:lvl8pPr marL="3456305" lvl="7" indent="-215900" algn="l" rtl="0" hangingPunct="1">
              <a:lnSpc>
                <a:spcPct val="100000"/>
              </a:lnSpc>
              <a:spcBef>
                <a:spcPts val="285"/>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panose="020F0502020204030204"/>
                <a:ea typeface="Microsoft YaHei" panose="020B0503020204020204" pitchFamily="2" charset="-122"/>
                <a:cs typeface="Lucida Sans" panose="020B0602030504020204" pitchFamily="2"/>
              </a:defRPr>
            </a:lvl8pPr>
            <a:lvl9pPr marL="3888105" lvl="8" indent="-215900" algn="l" rtl="0" hangingPunct="1">
              <a:lnSpc>
                <a:spcPct val="100000"/>
              </a:lnSpc>
              <a:spcBef>
                <a:spcPts val="285"/>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panose="020F0502020204030204"/>
                <a:ea typeface="Microsoft YaHei" panose="020B0503020204020204" pitchFamily="2" charset="-122"/>
                <a:cs typeface="Lucida Sans" panose="020B0602030504020204" pitchFamily="2"/>
              </a:defRPr>
            </a:lvl9pPr>
          </a:lstStyle>
          <a:p>
            <a:pPr marL="342900" lvl="0" indent="-342900" algn="ctr">
              <a:spcBef>
                <a:spcPts val="960"/>
              </a:spcBef>
              <a:buNone/>
              <a:tabLst>
                <a:tab pos="342900" algn="l"/>
              </a:tabLst>
            </a:pPr>
            <a:endParaRPr lang="en-US" sz="2800" b="1" i="1" dirty="0" smtClean="0">
              <a:latin typeface="Tempus Sans ITC" panose="04020404030D07020202" pitchFamily="82" charset="0"/>
              <a:ea typeface="Verdana" panose="020B0604030504040204" pitchFamily="34" charset="0"/>
              <a:cs typeface="Times New Roman" panose="02020603050405020304" pitchFamily="18"/>
            </a:endParaRPr>
          </a:p>
          <a:p>
            <a:pPr marL="342900" lvl="0" indent="-342900" algn="ctr">
              <a:spcBef>
                <a:spcPts val="960"/>
              </a:spcBef>
              <a:buNone/>
              <a:tabLst>
                <a:tab pos="342900" algn="l"/>
              </a:tabLst>
            </a:pPr>
            <a:r>
              <a:rPr lang="en-US" sz="4000" b="1" i="1" dirty="0" smtClean="0">
                <a:latin typeface="Tempus Sans ITC" panose="04020404030D07020202" pitchFamily="82" charset="0"/>
                <a:ea typeface="Verdana" panose="020B0604030504040204" pitchFamily="34" charset="0"/>
                <a:cs typeface="Times New Roman" panose="02020603050405020304" pitchFamily="18"/>
              </a:rPr>
              <a:t>Overview of the </a:t>
            </a:r>
            <a:r>
              <a:rPr lang="en-US" sz="4000" b="1" i="1" dirty="0" err="1" smtClean="0">
                <a:solidFill>
                  <a:schemeClr val="accent2"/>
                </a:solidFill>
                <a:latin typeface="Tempus Sans ITC" panose="04020404030D07020202" pitchFamily="82" charset="0"/>
                <a:ea typeface="Verdana" panose="020B0604030504040204" pitchFamily="34" charset="0"/>
                <a:cs typeface="Times New Roman" panose="02020603050405020304" pitchFamily="18"/>
              </a:rPr>
              <a:t>CoWASH</a:t>
            </a:r>
            <a:r>
              <a:rPr lang="en-US" sz="4000" b="1" i="1" dirty="0" smtClean="0">
                <a:solidFill>
                  <a:schemeClr val="accent2"/>
                </a:solidFill>
                <a:latin typeface="Tempus Sans ITC" panose="04020404030D07020202" pitchFamily="82" charset="0"/>
                <a:ea typeface="Verdana" panose="020B0604030504040204" pitchFamily="34" charset="0"/>
                <a:cs typeface="Times New Roman" panose="02020603050405020304" pitchFamily="18"/>
              </a:rPr>
              <a:t>  IV </a:t>
            </a:r>
            <a:r>
              <a:rPr lang="en-US" sz="4000" b="1" i="1" dirty="0" smtClean="0">
                <a:latin typeface="Tempus Sans ITC" panose="04020404030D07020202" pitchFamily="82" charset="0"/>
                <a:ea typeface="Verdana" panose="020B0604030504040204" pitchFamily="34" charset="0"/>
                <a:cs typeface="Times New Roman" panose="02020603050405020304" pitchFamily="18"/>
              </a:rPr>
              <a:t>Program and its Achievments in Central Ethiopia</a:t>
            </a:r>
            <a:endParaRPr sz="2800" b="1" i="1" dirty="0" smtClean="0">
              <a:solidFill>
                <a:schemeClr val="tx1"/>
              </a:solidFill>
              <a:latin typeface="Times New Roman" panose="02020603050405020304" pitchFamily="18" charset="0"/>
              <a:ea typeface="Yu Gothic Medium" panose="020B0500000000000000" pitchFamily="34" charset="-128"/>
              <a:cs typeface="Times New Roman" panose="02020603050405020304" pitchFamily="18" charset="0"/>
            </a:endParaRPr>
          </a:p>
          <a:p>
            <a:pPr algn="r">
              <a:lnSpc>
                <a:spcPct val="110000"/>
              </a:lnSpc>
              <a:buNone/>
            </a:pPr>
            <a:endParaRPr lang="en-US" sz="2800" b="1" i="1" dirty="0" smtClean="0">
              <a:solidFill>
                <a:schemeClr val="tx1"/>
              </a:solidFill>
              <a:latin typeface="Times New Roman" panose="02020603050405020304" pitchFamily="18" charset="0"/>
              <a:ea typeface="Yu Gothic Medium" panose="020B0500000000000000" pitchFamily="34" charset="-128"/>
              <a:cs typeface="Times New Roman" panose="02020603050405020304" pitchFamily="18" charset="0"/>
            </a:endParaRPr>
          </a:p>
          <a:p>
            <a:pPr algn="r">
              <a:lnSpc>
                <a:spcPct val="110000"/>
              </a:lnSpc>
              <a:buNone/>
            </a:pPr>
            <a:r>
              <a:rPr sz="2800" b="1" i="1" dirty="0" smtClean="0">
                <a:solidFill>
                  <a:schemeClr val="tx1"/>
                </a:solidFill>
                <a:latin typeface="Times New Roman" panose="02020603050405020304" pitchFamily="18" charset="0"/>
                <a:ea typeface="Yu Gothic Medium" panose="020B0500000000000000" pitchFamily="34" charset="-128"/>
                <a:cs typeface="Times New Roman" panose="02020603050405020304" pitchFamily="18" charset="0"/>
              </a:rPr>
              <a:t>March</a:t>
            </a:r>
            <a:r>
              <a:rPr lang="en-US" sz="2800" b="1" i="1" dirty="0" smtClean="0">
                <a:solidFill>
                  <a:schemeClr val="tx1"/>
                </a:solidFill>
                <a:latin typeface="Times New Roman" panose="02020603050405020304" pitchFamily="18" charset="0"/>
                <a:ea typeface="Yu Gothic Medium" panose="020B0500000000000000" pitchFamily="34" charset="-128"/>
                <a:cs typeface="Times New Roman" panose="02020603050405020304" pitchFamily="18" charset="0"/>
              </a:rPr>
              <a:t>, 2025</a:t>
            </a:r>
            <a:endParaRPr lang="en-US" sz="2800" b="1" i="1" dirty="0">
              <a:solidFill>
                <a:schemeClr val="tx1"/>
              </a:solidFill>
              <a:latin typeface="Times New Roman" panose="02020603050405020304" pitchFamily="18" charset="0"/>
              <a:ea typeface="Yu Gothic Medium" panose="020B0500000000000000" pitchFamily="34" charset="-128"/>
              <a:cs typeface="Times New Roman" panose="02020603050405020304" pitchFamily="18" charset="0"/>
            </a:endParaRPr>
          </a:p>
          <a:p>
            <a:pPr algn="r">
              <a:lnSpc>
                <a:spcPct val="110000"/>
              </a:lnSpc>
              <a:buNone/>
            </a:pPr>
            <a:r>
              <a:rPr lang="en-US" sz="2800" b="1" i="1" dirty="0">
                <a:solidFill>
                  <a:schemeClr val="tx1"/>
                </a:solidFill>
                <a:latin typeface="Times New Roman" panose="02020603050405020304" pitchFamily="18" charset="0"/>
                <a:ea typeface="Yu Gothic Medium" panose="020B0500000000000000" pitchFamily="34" charset="-128"/>
                <a:cs typeface="Times New Roman" panose="02020603050405020304" pitchFamily="18" charset="0"/>
              </a:rPr>
              <a:t>Wolkite, </a:t>
            </a:r>
            <a:r>
              <a:rPr lang="en-US" sz="2800" b="1" i="1" dirty="0" smtClean="0">
                <a:solidFill>
                  <a:schemeClr val="tx1"/>
                </a:solidFill>
                <a:latin typeface="Times New Roman" panose="02020603050405020304" pitchFamily="18" charset="0"/>
                <a:ea typeface="Yu Gothic Medium" panose="020B0500000000000000" pitchFamily="34" charset="-128"/>
                <a:cs typeface="Times New Roman" panose="02020603050405020304" pitchFamily="18" charset="0"/>
              </a:rPr>
              <a:t>Ethiopia</a:t>
            </a:r>
            <a:endParaRPr lang="en-US" sz="4000" b="1" i="1" dirty="0">
              <a:latin typeface="Times New Roman" panose="02020603050405020304" pitchFamily="18"/>
              <a:ea typeface="Yu Gothic Medium" panose="020B0500000000000000" pitchFamily="34" charset="-128"/>
              <a:cs typeface="Times New Roman" panose="02020603050405020304" pitchFamily="18"/>
            </a:endParaRPr>
          </a:p>
        </p:txBody>
      </p:sp>
      <p:pic>
        <p:nvPicPr>
          <p:cNvPr id="6" name="Picture 2" descr="C:\Users\toshiba\Desktop\2017 Core Plan\Arbaminich report\Screenshot_20240410-180359_Opera Mini.jpg"/>
          <p:cNvPicPr>
            <a:picLocks noChangeAspect="1"/>
          </p:cNvPicPr>
          <p:nvPr/>
        </p:nvPicPr>
        <p:blipFill>
          <a:blip r:embed="rId1">
            <a:lum/>
          </a:blip>
          <a:srcRect/>
          <a:stretch>
            <a:fillRect/>
          </a:stretch>
        </p:blipFill>
        <p:spPr>
          <a:xfrm>
            <a:off x="6934200" y="152400"/>
            <a:ext cx="1752600" cy="1066800"/>
          </a:xfrm>
          <a:prstGeom prst="rect">
            <a:avLst/>
          </a:prstGeom>
          <a:noFill/>
          <a:ln>
            <a:noFill/>
          </a:ln>
        </p:spPr>
      </p:pic>
      <p:pic>
        <p:nvPicPr>
          <p:cNvPr id="7" name="Content Placeholder 9"/>
          <p:cNvPicPr>
            <a:picLocks noChangeAspect="1"/>
          </p:cNvPicPr>
          <p:nvPr/>
        </p:nvPicPr>
        <p:blipFill>
          <a:blip r:embed="rId2">
            <a:lum/>
          </a:blip>
          <a:srcRect/>
          <a:stretch>
            <a:fillRect/>
          </a:stretch>
        </p:blipFill>
        <p:spPr>
          <a:xfrm>
            <a:off x="0" y="5664239"/>
            <a:ext cx="9143640" cy="1193399"/>
          </a:xfrm>
          <a:prstGeom prst="rect">
            <a:avLst/>
          </a:prstGeom>
          <a:solidFill>
            <a:srgbClr val="C1EFFF"/>
          </a:solidFill>
          <a:ln w="0">
            <a:solidFill>
              <a:srgbClr val="71DAFF"/>
            </a:solidFill>
            <a:prstDash val="solid"/>
          </a:ln>
        </p:spPr>
      </p:pic>
      <p:pic>
        <p:nvPicPr>
          <p:cNvPr id="9" name="Picture 6"/>
          <p:cNvPicPr>
            <a:picLocks noChangeAspect="1"/>
          </p:cNvPicPr>
          <p:nvPr/>
        </p:nvPicPr>
        <p:blipFill>
          <a:blip r:embed="rId3">
            <a:lum/>
          </a:blip>
          <a:srcRect/>
          <a:stretch>
            <a:fillRect/>
          </a:stretch>
        </p:blipFill>
        <p:spPr>
          <a:xfrm>
            <a:off x="609601" y="152400"/>
            <a:ext cx="1371600" cy="1143000"/>
          </a:xfrm>
          <a:prstGeom prst="rect">
            <a:avLst/>
          </a:prstGeom>
          <a:noFill/>
          <a:ln>
            <a:noFill/>
          </a:ln>
        </p:spPr>
      </p:pic>
      <p:sp>
        <p:nvSpPr>
          <p:cNvPr id="2" name="Date Placeholder 1"/>
          <p:cNvSpPr>
            <a:spLocks noGrp="1"/>
          </p:cNvSpPr>
          <p:nvPr>
            <p:ph type="dt" sz="half" idx="10"/>
          </p:nvPr>
        </p:nvSpPr>
        <p:spPr/>
        <p:txBody>
          <a:bodyPr/>
          <a:lstStyle/>
          <a:p>
            <a:pPr lvl="0"/>
            <a:fld id="{BB962C8B-B14F-4D97-AF65-F5344CB8AC3E}" type="datetime1">
              <a:rPr lang="en-US"/>
            </a:fld>
            <a:endParaRPr lang="en-US"/>
          </a:p>
        </p:txBody>
      </p:sp>
      <p:sp>
        <p:nvSpPr>
          <p:cNvPr id="4" name="Slide Number Placeholder 3"/>
          <p:cNvSpPr>
            <a:spLocks noGrp="1"/>
          </p:cNvSpPr>
          <p:nvPr>
            <p:ph type="sldNum" sz="quarter" idx="12"/>
          </p:nvPr>
        </p:nvSpPr>
        <p:spPr/>
        <p:txBody>
          <a:bodyPr/>
          <a:lstStyle/>
          <a:p>
            <a:pPr lvl="0"/>
            <a:fld id="{A38756CD-4B38-4CB9-87B6-9CF96B38FAD0}" type="slidenum">
              <a:rPr/>
            </a:fld>
            <a:endParaRPr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90500"/>
            <a:ext cx="8686800" cy="876300"/>
          </a:xfrm>
        </p:spPr>
        <p:txBody>
          <a:bodyPr/>
          <a:lstStyle/>
          <a:p>
            <a:pPr lvl="0" algn="just"/>
            <a:br>
              <a:rPr lang="en-US" sz="3200" b="1" dirty="0" smtClean="0">
                <a:solidFill>
                  <a:srgbClr val="002060"/>
                </a:solidFill>
              </a:rPr>
            </a:br>
            <a:r>
              <a:rPr lang="en-US" sz="3200" b="1" dirty="0" smtClean="0">
                <a:solidFill>
                  <a:srgbClr val="002060"/>
                </a:solidFill>
              </a:rPr>
              <a:t>Community </a:t>
            </a:r>
            <a:r>
              <a:rPr lang="en-US" sz="3200" b="1" dirty="0">
                <a:solidFill>
                  <a:srgbClr val="002060"/>
                </a:solidFill>
              </a:rPr>
              <a:t>Managed Project </a:t>
            </a:r>
            <a:r>
              <a:rPr lang="en-US" sz="3200" b="1" dirty="0" smtClean="0">
                <a:solidFill>
                  <a:srgbClr val="002060"/>
                </a:solidFill>
              </a:rPr>
              <a:t>Approach (</a:t>
            </a:r>
            <a:r>
              <a:rPr lang="en-US" sz="3200" b="1" dirty="0" smtClean="0">
                <a:solidFill>
                  <a:srgbClr val="FF0000"/>
                </a:solidFill>
              </a:rPr>
              <a:t>CMP</a:t>
            </a:r>
            <a:r>
              <a:rPr lang="en-US" sz="3200" b="1" dirty="0" smtClean="0"/>
              <a:t>)</a:t>
            </a:r>
            <a:br>
              <a:rPr lang="en-US" sz="3200" dirty="0"/>
            </a:br>
            <a:endParaRPr lang="en-US" sz="3200" dirty="0"/>
          </a:p>
        </p:txBody>
      </p:sp>
      <p:graphicFrame>
        <p:nvGraphicFramePr>
          <p:cNvPr id="4" name="Content Placeholder 3"/>
          <p:cNvGraphicFramePr>
            <a:graphicFrameLocks noGrp="1"/>
          </p:cNvGraphicFramePr>
          <p:nvPr>
            <p:ph idx="1"/>
          </p:nvPr>
        </p:nvGraphicFramePr>
        <p:xfrm>
          <a:off x="152400" y="1174750"/>
          <a:ext cx="8839200" cy="495300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3" name="Date Placeholder 2"/>
          <p:cNvSpPr>
            <a:spLocks noGrp="1"/>
          </p:cNvSpPr>
          <p:nvPr>
            <p:ph type="dt" sz="half" idx="10"/>
          </p:nvPr>
        </p:nvSpPr>
        <p:spPr/>
        <p:txBody>
          <a:bodyPr/>
          <a:lstStyle/>
          <a:p>
            <a:pPr lvl="0"/>
            <a:fld id="{BB962C8B-B14F-4D97-AF65-F5344CB8AC3E}" type="datetime1">
              <a:rPr lang="en-US"/>
            </a:fld>
            <a:endParaRPr lang="en-US"/>
          </a:p>
        </p:txBody>
      </p:sp>
      <p:sp>
        <p:nvSpPr>
          <p:cNvPr id="5" name="Slide Number Placeholder 4"/>
          <p:cNvSpPr>
            <a:spLocks noGrp="1"/>
          </p:cNvSpPr>
          <p:nvPr>
            <p:ph type="sldNum" sz="quarter" idx="12"/>
          </p:nvPr>
        </p:nvSpPr>
        <p:spPr/>
        <p:txBody>
          <a:bodyPr/>
          <a:lstStyle/>
          <a:p>
            <a:pPr lvl="0"/>
            <a:fld id="{B5A1B2D6-C39D-4196-88A5-8C1C2776E6E1}" type="slidenum">
              <a:rPr/>
            </a:fld>
            <a:endParaRPr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237318" y="153157"/>
            <a:ext cx="8662008" cy="457888"/>
          </a:xfrm>
        </p:spPr>
        <p:txBody>
          <a:bodyPr/>
          <a:lstStyle/>
          <a:p>
            <a:pPr lvl="0">
              <a:buNone/>
            </a:pPr>
            <a:r>
              <a:rPr lang="en-US" sz="2800" b="1" dirty="0" smtClean="0">
                <a:solidFill>
                  <a:schemeClr val="accent1">
                    <a:lumMod val="50000"/>
                  </a:schemeClr>
                </a:solidFill>
                <a:hlinkClick r:id="rId1" action="ppaction://hlinkfile">
                  <a:extLst>
                    <a:ext uri="{DAF060AB-1E55-43B9-8AAB-6FB025537F2F}">
                      <wpsdc:hlinkClr xmlns:wpsdc="http://www.wps.cn/officeDocument/2017/drawingmlCustomData" val="CC3300"/>
                      <wpsdc:folHlinkClr xmlns:wpsdc="http://www.wps.cn/officeDocument/2017/drawingmlCustomData" val="996600"/>
                      <wpsdc:hlinkUnderline xmlns:wpsdc="http://www.wps.cn/officeDocument/2017/drawingmlCustomData" val="1"/>
                    </a:ext>
                  </a:extLst>
                </a:hlinkClick>
              </a:rPr>
              <a:t>Benefits </a:t>
            </a:r>
            <a:r>
              <a:rPr lang="en-US" sz="2800" b="1" dirty="0">
                <a:solidFill>
                  <a:schemeClr val="accent1">
                    <a:lumMod val="50000"/>
                  </a:schemeClr>
                </a:solidFill>
                <a:hlinkClick r:id="rId1" action="ppaction://hlinkfile">
                  <a:extLst>
                    <a:ext uri="{DAF060AB-1E55-43B9-8AAB-6FB025537F2F}">
                      <wpsdc:hlinkClr xmlns:wpsdc="http://www.wps.cn/officeDocument/2017/drawingmlCustomData" val="CC3300"/>
                      <wpsdc:folHlinkClr xmlns:wpsdc="http://www.wps.cn/officeDocument/2017/drawingmlCustomData" val="996600"/>
                      <wpsdc:hlinkUnderline xmlns:wpsdc="http://www.wps.cn/officeDocument/2017/drawingmlCustomData" val="1"/>
                    </a:ext>
                  </a:extLst>
                </a:hlinkClick>
              </a:rPr>
              <a:t>of the CMP </a:t>
            </a:r>
            <a:r>
              <a:rPr lang="en-US" sz="2800" b="1" dirty="0" smtClean="0">
                <a:solidFill>
                  <a:schemeClr val="accent1">
                    <a:lumMod val="50000"/>
                  </a:schemeClr>
                </a:solidFill>
                <a:hlinkClick r:id="rId1" action="ppaction://hlinkfile">
                  <a:extLst>
                    <a:ext uri="{DAF060AB-1E55-43B9-8AAB-6FB025537F2F}">
                      <wpsdc:hlinkClr xmlns:wpsdc="http://www.wps.cn/officeDocument/2017/drawingmlCustomData" val="CC3300"/>
                      <wpsdc:folHlinkClr xmlns:wpsdc="http://www.wps.cn/officeDocument/2017/drawingmlCustomData" val="996600"/>
                      <wpsdc:hlinkUnderline xmlns:wpsdc="http://www.wps.cn/officeDocument/2017/drawingmlCustomData" val="1"/>
                    </a:ext>
                  </a:extLst>
                </a:hlinkClick>
              </a:rPr>
              <a:t>Approach</a:t>
            </a:r>
            <a:endParaRPr lang="en-US" sz="2800" b="1" dirty="0">
              <a:solidFill>
                <a:schemeClr val="accent1">
                  <a:lumMod val="50000"/>
                </a:schemeClr>
              </a:solidFill>
            </a:endParaRPr>
          </a:p>
        </p:txBody>
      </p:sp>
      <p:graphicFrame>
        <p:nvGraphicFramePr>
          <p:cNvPr id="2" name="Content Placeholder 1"/>
          <p:cNvGraphicFramePr>
            <a:graphicFrameLocks noGrp="1"/>
          </p:cNvGraphicFramePr>
          <p:nvPr>
            <p:ph idx="4294967295"/>
          </p:nvPr>
        </p:nvGraphicFramePr>
        <p:xfrm>
          <a:off x="76200" y="762000"/>
          <a:ext cx="8920692"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Date Placeholder 2"/>
          <p:cNvSpPr>
            <a:spLocks noGrp="1"/>
          </p:cNvSpPr>
          <p:nvPr>
            <p:ph type="dt" sz="half" idx="10"/>
          </p:nvPr>
        </p:nvSpPr>
        <p:spPr/>
        <p:txBody>
          <a:bodyPr/>
          <a:lstStyle/>
          <a:p>
            <a:pPr lvl="0"/>
            <a:fld id="{BB962C8B-B14F-4D97-AF65-F5344CB8AC3E}" type="datetime1">
              <a:rPr lang="en-US"/>
            </a:fld>
            <a:endParaRPr lang="en-US"/>
          </a:p>
        </p:txBody>
      </p:sp>
      <p:sp>
        <p:nvSpPr>
          <p:cNvPr id="4" name="Slide Number Placeholder 3"/>
          <p:cNvSpPr>
            <a:spLocks noGrp="1"/>
          </p:cNvSpPr>
          <p:nvPr>
            <p:ph type="sldNum" sz="quarter" idx="12"/>
          </p:nvPr>
        </p:nvSpPr>
        <p:spPr/>
        <p:txBody>
          <a:bodyPr/>
          <a:lstStyle/>
          <a:p>
            <a:pPr lvl="0"/>
            <a:fld id="{B5A1B2D6-C39D-4196-88A5-8C1C2776E6E1}" type="slidenum">
              <a:rPr/>
            </a:fld>
            <a:endParaRPr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457200" y="190500"/>
          <a:ext cx="8229600" cy="72390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graphicFrame>
        <p:nvGraphicFramePr>
          <p:cNvPr id="5" name="Content Placeholder 4"/>
          <p:cNvGraphicFramePr>
            <a:graphicFrameLocks noGrp="1"/>
          </p:cNvGraphicFramePr>
          <p:nvPr>
            <p:ph idx="1"/>
          </p:nvPr>
        </p:nvGraphicFramePr>
        <p:xfrm>
          <a:off x="152400" y="1066800"/>
          <a:ext cx="8915400" cy="49530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2" name="Date Placeholder 1"/>
          <p:cNvSpPr>
            <a:spLocks noGrp="1"/>
          </p:cNvSpPr>
          <p:nvPr>
            <p:ph type="dt" sz="half" idx="10"/>
          </p:nvPr>
        </p:nvSpPr>
        <p:spPr/>
        <p:txBody>
          <a:bodyPr/>
          <a:lstStyle/>
          <a:p>
            <a:pPr lvl="0"/>
            <a:fld id="{BB962C8B-B14F-4D97-AF65-F5344CB8AC3E}" type="datetime1">
              <a:rPr lang="en-US"/>
            </a:fld>
            <a:endParaRPr lang="en-US"/>
          </a:p>
        </p:txBody>
      </p:sp>
      <p:sp>
        <p:nvSpPr>
          <p:cNvPr id="3" name="Slide Number Placeholder 2"/>
          <p:cNvSpPr>
            <a:spLocks noGrp="1"/>
          </p:cNvSpPr>
          <p:nvPr>
            <p:ph type="sldNum" sz="quarter" idx="12"/>
          </p:nvPr>
        </p:nvSpPr>
        <p:spPr/>
        <p:txBody>
          <a:bodyPr/>
          <a:lstStyle/>
          <a:p>
            <a:pPr lvl="0"/>
            <a:fld id="{B5A1B2D6-C39D-4196-88A5-8C1C2776E6E1}" type="slidenum">
              <a:rPr/>
            </a:fld>
            <a:endParaRPr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457200" y="190500"/>
          <a:ext cx="8229600" cy="582613"/>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graphicFrame>
        <p:nvGraphicFramePr>
          <p:cNvPr id="4" name="Content Placeholder 3"/>
          <p:cNvGraphicFramePr>
            <a:graphicFrameLocks noGrp="1"/>
          </p:cNvGraphicFramePr>
          <p:nvPr>
            <p:ph idx="1"/>
            <p:custDataLst>
              <p:tags r:id="rId6"/>
            </p:custDataLst>
          </p:nvPr>
        </p:nvGraphicFramePr>
        <p:xfrm>
          <a:off x="89535" y="990600"/>
          <a:ext cx="9006205" cy="5136515"/>
        </p:xfrm>
        <a:graphic>
          <a:graphicData uri="http://schemas.openxmlformats.org/drawingml/2006/table">
            <a:tbl>
              <a:tblPr firstRow="1" bandRow="1">
                <a:tableStyleId>{21E4AEA4-8DFA-4A89-87EB-49C32662AFE0}</a:tableStyleId>
              </a:tblPr>
              <a:tblGrid>
                <a:gridCol w="3668395"/>
                <a:gridCol w="1084580"/>
                <a:gridCol w="1834515"/>
                <a:gridCol w="918210"/>
                <a:gridCol w="1500505"/>
              </a:tblGrid>
              <a:tr h="1164590">
                <a:tc>
                  <a:txBody>
                    <a:bodyPr/>
                    <a:lstStyle/>
                    <a:p>
                      <a:pPr algn="l" fontAlgn="ctr"/>
                      <a:r>
                        <a:rPr lang="en-US" sz="1900" u="none" strike="noStrike" dirty="0">
                          <a:effectLst/>
                        </a:rPr>
                        <a:t>Results Indicator</a:t>
                      </a:r>
                      <a:endParaRPr lang="en-US" sz="1900" b="1" i="0" u="none" strike="noStrike" dirty="0">
                        <a:solidFill>
                          <a:srgbClr val="000000"/>
                        </a:solidFill>
                        <a:effectLst/>
                        <a:latin typeface="Calibri" panose="020F0502020204030204"/>
                      </a:endParaRPr>
                    </a:p>
                  </a:txBody>
                  <a:tcPr marL="6350" marR="6350" marT="6350" marB="0" anchor="ctr"/>
                </a:tc>
                <a:tc>
                  <a:txBody>
                    <a:bodyPr/>
                    <a:lstStyle/>
                    <a:p>
                      <a:pPr algn="ctr" fontAlgn="ctr"/>
                      <a:r>
                        <a:rPr lang="en-US" sz="1900" u="none" strike="noStrike">
                          <a:effectLst/>
                        </a:rPr>
                        <a:t>Baseline, end of 2013 EFY</a:t>
                      </a:r>
                      <a:endParaRPr lang="en-US" sz="1900" b="1" i="0" u="none" strike="noStrike">
                        <a:solidFill>
                          <a:srgbClr val="000000"/>
                        </a:solidFill>
                        <a:effectLst/>
                        <a:latin typeface="Calibri" panose="020F0502020204030204"/>
                      </a:endParaRPr>
                    </a:p>
                  </a:txBody>
                  <a:tcPr marL="6350" marR="6350" marT="6350" marB="0" anchor="ctr"/>
                </a:tc>
                <a:tc>
                  <a:txBody>
                    <a:bodyPr/>
                    <a:lstStyle/>
                    <a:p>
                      <a:pPr algn="ctr" fontAlgn="ctr"/>
                      <a:r>
                        <a:rPr lang="en-US" sz="1900" u="none" strike="noStrike">
                          <a:effectLst/>
                        </a:rPr>
                        <a:t>2015 EFY Achievement (Cumulative)</a:t>
                      </a:r>
                      <a:endParaRPr lang="en-US" sz="1900" b="1" i="0" u="none" strike="noStrike">
                        <a:solidFill>
                          <a:srgbClr val="000000"/>
                        </a:solidFill>
                        <a:effectLst/>
                        <a:latin typeface="Calibri" panose="020F0502020204030204"/>
                      </a:endParaRPr>
                    </a:p>
                  </a:txBody>
                  <a:tcPr marL="6350" marR="6350" marT="6350" marB="0" anchor="ctr"/>
                </a:tc>
                <a:tc>
                  <a:txBody>
                    <a:bodyPr/>
                    <a:lstStyle/>
                    <a:p>
                      <a:pPr algn="ctr" fontAlgn="ctr"/>
                      <a:r>
                        <a:rPr lang="en-US" sz="1900" u="none" strike="noStrike">
                          <a:effectLst/>
                        </a:rPr>
                        <a:t>2016 EFY Plan</a:t>
                      </a:r>
                      <a:endParaRPr lang="en-US" sz="1900" b="1" i="0" u="none" strike="noStrike">
                        <a:solidFill>
                          <a:srgbClr val="000000"/>
                        </a:solidFill>
                        <a:effectLst/>
                        <a:latin typeface="Calibri" panose="020F0502020204030204"/>
                      </a:endParaRPr>
                    </a:p>
                  </a:txBody>
                  <a:tcPr marL="6350" marR="6350" marT="6350" marB="0" anchor="ctr"/>
                </a:tc>
                <a:tc>
                  <a:txBody>
                    <a:bodyPr/>
                    <a:lstStyle/>
                    <a:p>
                      <a:pPr algn="ctr" fontAlgn="ctr"/>
                      <a:r>
                        <a:rPr lang="en-US" sz="1900" u="none" strike="noStrike">
                          <a:effectLst/>
                        </a:rPr>
                        <a:t>2016 EFY Achievement (Cumulative)</a:t>
                      </a:r>
                      <a:endParaRPr lang="en-US" sz="1900" b="1" i="0" u="none" strike="noStrike">
                        <a:solidFill>
                          <a:srgbClr val="000000"/>
                        </a:solidFill>
                        <a:effectLst/>
                        <a:latin typeface="Calibri" panose="020F0502020204030204"/>
                      </a:endParaRPr>
                    </a:p>
                  </a:txBody>
                  <a:tcPr marL="6350" marR="6350" marT="6350" marB="0" anchor="ctr"/>
                </a:tc>
              </a:tr>
              <a:tr h="1215390">
                <a:tc>
                  <a:txBody>
                    <a:bodyPr/>
                    <a:lstStyle/>
                    <a:p>
                      <a:pPr algn="l" fontAlgn="ctr"/>
                      <a:r>
                        <a:rPr lang="en-US" sz="1900" u="none" strike="noStrike" dirty="0">
                          <a:effectLst/>
                        </a:rPr>
                        <a:t>R 1.1: Average Rural Community Water Supply Access Coverage of Project </a:t>
                      </a:r>
                      <a:r>
                        <a:rPr lang="en-US" sz="1900" u="none" strike="noStrike" dirty="0" err="1">
                          <a:effectLst/>
                        </a:rPr>
                        <a:t>Woredas</a:t>
                      </a:r>
                      <a:r>
                        <a:rPr lang="en-US" sz="1900" u="none" strike="noStrike" dirty="0">
                          <a:effectLst/>
                        </a:rPr>
                        <a:t> BY </a:t>
                      </a:r>
                      <a:r>
                        <a:rPr lang="en-US" sz="1900" u="none" strike="noStrike" dirty="0">
                          <a:solidFill>
                            <a:srgbClr val="FF0000"/>
                          </a:solidFill>
                          <a:effectLst/>
                        </a:rPr>
                        <a:t>ALL WASH ACTORS </a:t>
                      </a:r>
                      <a:endParaRPr lang="en-US" sz="1900" b="1" i="0" u="none" strike="noStrike" dirty="0">
                        <a:solidFill>
                          <a:srgbClr val="FF0000"/>
                        </a:solidFill>
                        <a:effectLst/>
                        <a:latin typeface="Calibri" panose="020F0502020204030204"/>
                      </a:endParaRPr>
                    </a:p>
                  </a:txBody>
                  <a:tcPr marL="6350" marR="6350" marT="6350" marB="0" anchor="ctr"/>
                </a:tc>
                <a:tc>
                  <a:txBody>
                    <a:bodyPr/>
                    <a:lstStyle/>
                    <a:p>
                      <a:pPr algn="r" fontAlgn="ctr"/>
                      <a:r>
                        <a:rPr lang="en-US" sz="1900" u="none" strike="noStrike" dirty="0">
                          <a:effectLst/>
                        </a:rPr>
                        <a:t> 26.8 </a:t>
                      </a:r>
                      <a:endParaRPr lang="en-US" sz="1900" b="0" i="0" u="none" strike="noStrike" dirty="0">
                        <a:solidFill>
                          <a:srgbClr val="000000"/>
                        </a:solidFill>
                        <a:effectLst/>
                        <a:latin typeface="+mj-lt"/>
                      </a:endParaRPr>
                    </a:p>
                  </a:txBody>
                  <a:tcPr marL="6350" marR="6350" marT="6350" marB="0" anchor="ctr"/>
                </a:tc>
                <a:tc>
                  <a:txBody>
                    <a:bodyPr/>
                    <a:lstStyle/>
                    <a:p>
                      <a:pPr algn="r" fontAlgn="ctr"/>
                      <a:r>
                        <a:rPr lang="en-US" sz="1900" u="none" strike="noStrike" dirty="0">
                          <a:effectLst/>
                        </a:rPr>
                        <a:t> 38.6 </a:t>
                      </a:r>
                      <a:endParaRPr lang="en-US" sz="1900" b="0" i="0" u="none" strike="noStrike" dirty="0">
                        <a:solidFill>
                          <a:srgbClr val="000000"/>
                        </a:solidFill>
                        <a:effectLst/>
                        <a:latin typeface="+mj-lt"/>
                      </a:endParaRPr>
                    </a:p>
                  </a:txBody>
                  <a:tcPr marL="6350" marR="6350" marT="6350" marB="0" anchor="ctr"/>
                </a:tc>
                <a:tc>
                  <a:txBody>
                    <a:bodyPr/>
                    <a:lstStyle/>
                    <a:p>
                      <a:pPr algn="r" fontAlgn="ctr"/>
                      <a:r>
                        <a:rPr lang="en-US" sz="1900" u="none" strike="noStrike">
                          <a:effectLst/>
                        </a:rPr>
                        <a:t> 42.3 </a:t>
                      </a:r>
                      <a:endParaRPr lang="en-US" sz="1900" b="0" i="0" u="none" strike="noStrike">
                        <a:solidFill>
                          <a:srgbClr val="000000"/>
                        </a:solidFill>
                        <a:effectLst/>
                        <a:latin typeface="+mj-lt"/>
                      </a:endParaRPr>
                    </a:p>
                  </a:txBody>
                  <a:tcPr marL="6350" marR="6350" marT="6350" marB="0" anchor="ctr"/>
                </a:tc>
                <a:tc>
                  <a:txBody>
                    <a:bodyPr/>
                    <a:lstStyle/>
                    <a:p>
                      <a:pPr algn="r" fontAlgn="ctr"/>
                      <a:r>
                        <a:rPr lang="en-US" sz="1900" u="none" strike="noStrike">
                          <a:effectLst/>
                        </a:rPr>
                        <a:t>42.3</a:t>
                      </a:r>
                      <a:endParaRPr lang="en-US" sz="1900" b="0" i="0" u="none" strike="noStrike">
                        <a:solidFill>
                          <a:srgbClr val="000000"/>
                        </a:solidFill>
                        <a:effectLst/>
                        <a:latin typeface="+mj-lt"/>
                      </a:endParaRPr>
                    </a:p>
                  </a:txBody>
                  <a:tcPr marL="6350" marR="6350" marT="6350" marB="0" anchor="ctr"/>
                </a:tc>
              </a:tr>
              <a:tr h="1525905">
                <a:tc>
                  <a:txBody>
                    <a:bodyPr/>
                    <a:lstStyle/>
                    <a:p>
                      <a:pPr algn="l" fontAlgn="ctr"/>
                      <a:r>
                        <a:rPr lang="en-US" sz="1900" u="none" strike="noStrike" dirty="0">
                          <a:effectLst/>
                        </a:rPr>
                        <a:t> R 1.2: % of Rural People using safe Water Services constructed/rehabilitated by </a:t>
                      </a:r>
                      <a:r>
                        <a:rPr lang="en-US" sz="1900" u="none" strike="noStrike" dirty="0">
                          <a:solidFill>
                            <a:srgbClr val="FF0000"/>
                          </a:solidFill>
                          <a:effectLst/>
                        </a:rPr>
                        <a:t>COWASH IV           </a:t>
                      </a:r>
                      <a:endParaRPr lang="en-US" sz="1900" u="none" strike="noStrike" dirty="0" smtClean="0">
                        <a:solidFill>
                          <a:srgbClr val="FF0000"/>
                        </a:solidFill>
                        <a:effectLst/>
                      </a:endParaRPr>
                    </a:p>
                    <a:p>
                      <a:pPr algn="l" fontAlgn="ctr"/>
                      <a:r>
                        <a:rPr lang="en-US" sz="1900" u="none" strike="noStrike" dirty="0" smtClean="0">
                          <a:effectLst/>
                        </a:rPr>
                        <a:t>- </a:t>
                      </a:r>
                      <a:r>
                        <a:rPr lang="en-US" sz="1900" u="none" strike="noStrike" dirty="0">
                          <a:effectLst/>
                        </a:rPr>
                        <a:t>Average </a:t>
                      </a:r>
                      <a:endParaRPr lang="en-US" sz="1900" b="0" i="0" u="none" strike="noStrike" dirty="0">
                        <a:solidFill>
                          <a:srgbClr val="000000"/>
                        </a:solidFill>
                        <a:effectLst/>
                        <a:latin typeface="Calibri" panose="020F0502020204030204"/>
                      </a:endParaRPr>
                    </a:p>
                  </a:txBody>
                  <a:tcPr marL="6350" marR="6350" marT="6350" marB="0" anchor="ctr"/>
                </a:tc>
                <a:tc>
                  <a:txBody>
                    <a:bodyPr/>
                    <a:lstStyle/>
                    <a:p>
                      <a:pPr algn="r" fontAlgn="ctr"/>
                      <a:endParaRPr lang="en-US" sz="1900" b="0" i="0" u="none" strike="noStrike" dirty="0">
                        <a:solidFill>
                          <a:srgbClr val="000000"/>
                        </a:solidFill>
                        <a:effectLst/>
                        <a:latin typeface="+mj-lt"/>
                      </a:endParaRPr>
                    </a:p>
                  </a:txBody>
                  <a:tcPr marL="6350" marR="6350" marT="6350" marB="0" anchor="ctr"/>
                </a:tc>
                <a:tc>
                  <a:txBody>
                    <a:bodyPr/>
                    <a:lstStyle/>
                    <a:p>
                      <a:pPr algn="r" fontAlgn="ctr"/>
                      <a:r>
                        <a:rPr lang="en-US" sz="1900" u="none" strike="noStrike" dirty="0">
                          <a:effectLst/>
                        </a:rPr>
                        <a:t> 3.9 </a:t>
                      </a:r>
                      <a:endParaRPr lang="en-US" sz="1900" b="0" i="0" u="none" strike="noStrike" dirty="0">
                        <a:solidFill>
                          <a:srgbClr val="000000"/>
                        </a:solidFill>
                        <a:effectLst/>
                        <a:latin typeface="+mj-lt"/>
                      </a:endParaRPr>
                    </a:p>
                  </a:txBody>
                  <a:tcPr marL="6350" marR="6350" marT="6350" marB="0" anchor="ctr"/>
                </a:tc>
                <a:tc>
                  <a:txBody>
                    <a:bodyPr/>
                    <a:lstStyle/>
                    <a:p>
                      <a:pPr algn="r" fontAlgn="ctr"/>
                      <a:r>
                        <a:rPr lang="en-US" sz="1900" u="none" strike="noStrike" dirty="0">
                          <a:effectLst/>
                        </a:rPr>
                        <a:t> 5.7 </a:t>
                      </a:r>
                      <a:endParaRPr lang="en-US" sz="1900" b="0" i="0" u="none" strike="noStrike" dirty="0">
                        <a:solidFill>
                          <a:srgbClr val="000000"/>
                        </a:solidFill>
                        <a:effectLst/>
                        <a:latin typeface="+mj-lt"/>
                      </a:endParaRPr>
                    </a:p>
                  </a:txBody>
                  <a:tcPr marL="6350" marR="6350" marT="6350" marB="0" anchor="ctr"/>
                </a:tc>
                <a:tc>
                  <a:txBody>
                    <a:bodyPr/>
                    <a:lstStyle/>
                    <a:p>
                      <a:pPr algn="r" fontAlgn="ctr"/>
                      <a:r>
                        <a:rPr lang="en-US" sz="1900" u="none" strike="noStrike" dirty="0">
                          <a:effectLst/>
                        </a:rPr>
                        <a:t>6.2</a:t>
                      </a:r>
                      <a:endParaRPr lang="en-US" sz="1900" b="0" i="0" u="none" strike="noStrike" dirty="0">
                        <a:solidFill>
                          <a:srgbClr val="000000"/>
                        </a:solidFill>
                        <a:effectLst/>
                        <a:latin typeface="+mj-lt"/>
                      </a:endParaRPr>
                    </a:p>
                  </a:txBody>
                  <a:tcPr marL="6350" marR="6350" marT="6350" marB="0" anchor="ctr"/>
                </a:tc>
              </a:tr>
              <a:tr h="409575">
                <a:tc>
                  <a:txBody>
                    <a:bodyPr/>
                    <a:lstStyle/>
                    <a:p>
                      <a:pPr algn="r" fontAlgn="ctr"/>
                      <a:r>
                        <a:rPr lang="en-US" sz="1900" u="none" strike="noStrike">
                          <a:effectLst/>
                        </a:rPr>
                        <a:t> Safely Managed </a:t>
                      </a:r>
                      <a:endParaRPr lang="en-US" sz="1900" b="0" i="0" u="none" strike="noStrike">
                        <a:solidFill>
                          <a:srgbClr val="000000"/>
                        </a:solidFill>
                        <a:effectLst/>
                        <a:latin typeface="Calibri" panose="020F0502020204030204"/>
                      </a:endParaRPr>
                    </a:p>
                  </a:txBody>
                  <a:tcPr marL="6350" marR="6350" marT="6350" marB="0" anchor="ctr"/>
                </a:tc>
                <a:tc>
                  <a:txBody>
                    <a:bodyPr/>
                    <a:lstStyle/>
                    <a:p>
                      <a:pPr algn="r" fontAlgn="ctr"/>
                      <a:endParaRPr lang="en-US" sz="1900" b="0" i="0" u="none" strike="noStrike">
                        <a:solidFill>
                          <a:srgbClr val="000000"/>
                        </a:solidFill>
                        <a:effectLst/>
                        <a:latin typeface="+mj-lt"/>
                      </a:endParaRPr>
                    </a:p>
                  </a:txBody>
                  <a:tcPr marL="6350" marR="6350" marT="6350" marB="0" anchor="ctr"/>
                </a:tc>
                <a:tc>
                  <a:txBody>
                    <a:bodyPr/>
                    <a:lstStyle/>
                    <a:p>
                      <a:pPr algn="r" fontAlgn="ctr"/>
                      <a:r>
                        <a:rPr lang="en-US" sz="1900" u="none" strike="noStrike">
                          <a:effectLst/>
                        </a:rPr>
                        <a:t> 0.2 </a:t>
                      </a:r>
                      <a:endParaRPr lang="en-US" sz="1900" b="0" i="0" u="none" strike="noStrike">
                        <a:solidFill>
                          <a:srgbClr val="000000"/>
                        </a:solidFill>
                        <a:effectLst/>
                        <a:latin typeface="+mj-lt"/>
                      </a:endParaRPr>
                    </a:p>
                  </a:txBody>
                  <a:tcPr marL="6350" marR="6350" marT="6350" marB="0" anchor="ctr"/>
                </a:tc>
                <a:tc>
                  <a:txBody>
                    <a:bodyPr/>
                    <a:lstStyle/>
                    <a:p>
                      <a:pPr algn="r" fontAlgn="ctr"/>
                      <a:endParaRPr lang="en-US" sz="1900" b="0" i="0" u="none" strike="noStrike" dirty="0">
                        <a:solidFill>
                          <a:srgbClr val="000000"/>
                        </a:solidFill>
                        <a:effectLst/>
                        <a:latin typeface="+mj-lt"/>
                      </a:endParaRPr>
                    </a:p>
                  </a:txBody>
                  <a:tcPr marL="6350" marR="6350" marT="6350" marB="0" anchor="ctr"/>
                </a:tc>
                <a:tc>
                  <a:txBody>
                    <a:bodyPr/>
                    <a:lstStyle/>
                    <a:p>
                      <a:pPr algn="r" fontAlgn="b"/>
                      <a:r>
                        <a:rPr lang="en-US" sz="1900" u="none" strike="noStrike" dirty="0">
                          <a:effectLst/>
                        </a:rPr>
                        <a:t>0.2</a:t>
                      </a:r>
                      <a:endParaRPr lang="en-US" sz="1900" b="0" i="0" u="none" strike="noStrike" dirty="0">
                        <a:solidFill>
                          <a:srgbClr val="000000"/>
                        </a:solidFill>
                        <a:effectLst/>
                        <a:latin typeface="+mj-lt"/>
                      </a:endParaRPr>
                    </a:p>
                  </a:txBody>
                  <a:tcPr marL="6350" marR="6350" marT="6350" marB="0" anchor="b"/>
                </a:tc>
              </a:tr>
              <a:tr h="411480">
                <a:tc>
                  <a:txBody>
                    <a:bodyPr/>
                    <a:lstStyle/>
                    <a:p>
                      <a:pPr algn="r" fontAlgn="ctr"/>
                      <a:r>
                        <a:rPr lang="en-US" sz="1900" u="none" strike="noStrike">
                          <a:effectLst/>
                        </a:rPr>
                        <a:t> Basic  </a:t>
                      </a:r>
                      <a:endParaRPr lang="en-US" sz="1900" b="0" i="0" u="none" strike="noStrike">
                        <a:solidFill>
                          <a:srgbClr val="000000"/>
                        </a:solidFill>
                        <a:effectLst/>
                        <a:latin typeface="Calibri" panose="020F0502020204030204"/>
                      </a:endParaRPr>
                    </a:p>
                  </a:txBody>
                  <a:tcPr marL="6350" marR="6350" marT="6350" marB="0" anchor="ctr"/>
                </a:tc>
                <a:tc>
                  <a:txBody>
                    <a:bodyPr/>
                    <a:lstStyle/>
                    <a:p>
                      <a:pPr algn="r" fontAlgn="ctr"/>
                      <a:endParaRPr lang="en-US" sz="1900" b="0" i="0" u="none" strike="noStrike">
                        <a:solidFill>
                          <a:srgbClr val="000000"/>
                        </a:solidFill>
                        <a:effectLst/>
                        <a:latin typeface="+mj-lt"/>
                      </a:endParaRPr>
                    </a:p>
                  </a:txBody>
                  <a:tcPr marL="6350" marR="6350" marT="6350" marB="0" anchor="ctr"/>
                </a:tc>
                <a:tc>
                  <a:txBody>
                    <a:bodyPr/>
                    <a:lstStyle/>
                    <a:p>
                      <a:pPr algn="r" fontAlgn="ctr"/>
                      <a:r>
                        <a:rPr lang="en-US" sz="1900" u="none" strike="noStrike">
                          <a:effectLst/>
                        </a:rPr>
                        <a:t> 2.8 </a:t>
                      </a:r>
                      <a:endParaRPr lang="en-US" sz="1900" b="0" i="0" u="none" strike="noStrike">
                        <a:solidFill>
                          <a:srgbClr val="000000"/>
                        </a:solidFill>
                        <a:effectLst/>
                        <a:latin typeface="+mj-lt"/>
                      </a:endParaRPr>
                    </a:p>
                  </a:txBody>
                  <a:tcPr marL="6350" marR="6350" marT="6350" marB="0" anchor="ctr"/>
                </a:tc>
                <a:tc>
                  <a:txBody>
                    <a:bodyPr/>
                    <a:lstStyle/>
                    <a:p>
                      <a:pPr algn="r" fontAlgn="ctr"/>
                      <a:endParaRPr lang="en-US" sz="1900" b="0" i="0" u="none" strike="noStrike">
                        <a:solidFill>
                          <a:srgbClr val="000000"/>
                        </a:solidFill>
                        <a:effectLst/>
                        <a:latin typeface="+mj-lt"/>
                      </a:endParaRPr>
                    </a:p>
                  </a:txBody>
                  <a:tcPr marL="6350" marR="6350" marT="6350" marB="0" anchor="ctr"/>
                </a:tc>
                <a:tc>
                  <a:txBody>
                    <a:bodyPr/>
                    <a:lstStyle/>
                    <a:p>
                      <a:pPr algn="r" fontAlgn="b"/>
                      <a:r>
                        <a:rPr lang="en-US" sz="1900" u="none" strike="noStrike" dirty="0">
                          <a:effectLst/>
                        </a:rPr>
                        <a:t>4.2</a:t>
                      </a:r>
                      <a:endParaRPr lang="en-US" sz="1900" b="0" i="0" u="none" strike="noStrike" dirty="0">
                        <a:solidFill>
                          <a:srgbClr val="000000"/>
                        </a:solidFill>
                        <a:effectLst/>
                        <a:latin typeface="+mj-lt"/>
                      </a:endParaRPr>
                    </a:p>
                  </a:txBody>
                  <a:tcPr marL="6350" marR="6350" marT="6350" marB="0" anchor="b"/>
                </a:tc>
              </a:tr>
              <a:tr h="409575">
                <a:tc>
                  <a:txBody>
                    <a:bodyPr/>
                    <a:lstStyle/>
                    <a:p>
                      <a:pPr algn="r" fontAlgn="ctr"/>
                      <a:r>
                        <a:rPr lang="en-US" sz="1900" u="none" strike="noStrike">
                          <a:effectLst/>
                        </a:rPr>
                        <a:t> Limited </a:t>
                      </a:r>
                      <a:endParaRPr lang="en-US" sz="1900" b="0" i="0" u="none" strike="noStrike">
                        <a:solidFill>
                          <a:srgbClr val="000000"/>
                        </a:solidFill>
                        <a:effectLst/>
                        <a:latin typeface="Calibri" panose="020F0502020204030204"/>
                      </a:endParaRPr>
                    </a:p>
                  </a:txBody>
                  <a:tcPr marL="6350" marR="6350" marT="6350" marB="0" anchor="ctr"/>
                </a:tc>
                <a:tc>
                  <a:txBody>
                    <a:bodyPr/>
                    <a:lstStyle/>
                    <a:p>
                      <a:pPr algn="r" fontAlgn="ctr"/>
                      <a:endParaRPr lang="en-US" sz="1900" b="0" i="0" u="none" strike="noStrike">
                        <a:solidFill>
                          <a:srgbClr val="000000"/>
                        </a:solidFill>
                        <a:effectLst/>
                        <a:latin typeface="+mj-lt"/>
                      </a:endParaRPr>
                    </a:p>
                  </a:txBody>
                  <a:tcPr marL="6350" marR="6350" marT="6350" marB="0" anchor="ctr"/>
                </a:tc>
                <a:tc>
                  <a:txBody>
                    <a:bodyPr/>
                    <a:lstStyle/>
                    <a:p>
                      <a:pPr algn="r" fontAlgn="ctr"/>
                      <a:r>
                        <a:rPr lang="en-US" sz="1900" u="none" strike="noStrike">
                          <a:effectLst/>
                        </a:rPr>
                        <a:t> 1.0 </a:t>
                      </a:r>
                      <a:endParaRPr lang="en-US" sz="1900" b="0" i="0" u="none" strike="noStrike">
                        <a:solidFill>
                          <a:srgbClr val="000000"/>
                        </a:solidFill>
                        <a:effectLst/>
                        <a:latin typeface="+mj-lt"/>
                      </a:endParaRPr>
                    </a:p>
                  </a:txBody>
                  <a:tcPr marL="6350" marR="6350" marT="6350" marB="0" anchor="ctr"/>
                </a:tc>
                <a:tc>
                  <a:txBody>
                    <a:bodyPr/>
                    <a:lstStyle/>
                    <a:p>
                      <a:pPr algn="r" fontAlgn="ctr"/>
                      <a:endParaRPr lang="en-US" sz="1900" b="0" i="0" u="none" strike="noStrike">
                        <a:solidFill>
                          <a:srgbClr val="000000"/>
                        </a:solidFill>
                        <a:effectLst/>
                        <a:latin typeface="+mj-lt"/>
                      </a:endParaRPr>
                    </a:p>
                  </a:txBody>
                  <a:tcPr marL="6350" marR="6350" marT="6350" marB="0" anchor="ctr"/>
                </a:tc>
                <a:tc>
                  <a:txBody>
                    <a:bodyPr/>
                    <a:lstStyle/>
                    <a:p>
                      <a:pPr algn="r" fontAlgn="b"/>
                      <a:r>
                        <a:rPr lang="en-US" sz="1900" u="none" strike="noStrike" dirty="0">
                          <a:effectLst/>
                        </a:rPr>
                        <a:t>1.8</a:t>
                      </a:r>
                      <a:endParaRPr lang="en-US" sz="1900" b="0" i="0" u="none" strike="noStrike" dirty="0">
                        <a:solidFill>
                          <a:srgbClr val="000000"/>
                        </a:solidFill>
                        <a:effectLst/>
                        <a:latin typeface="+mj-lt"/>
                      </a:endParaRPr>
                    </a:p>
                  </a:txBody>
                  <a:tcPr marL="6350" marR="6350" marT="6350" marB="0" anchor="b"/>
                </a:tc>
              </a:tr>
            </a:tbl>
          </a:graphicData>
        </a:graphic>
      </p:graphicFrame>
      <p:sp>
        <p:nvSpPr>
          <p:cNvPr id="2" name="Date Placeholder 1"/>
          <p:cNvSpPr>
            <a:spLocks noGrp="1"/>
          </p:cNvSpPr>
          <p:nvPr>
            <p:ph type="dt" sz="half" idx="10"/>
          </p:nvPr>
        </p:nvSpPr>
        <p:spPr/>
        <p:txBody>
          <a:bodyPr/>
          <a:lstStyle/>
          <a:p>
            <a:pPr lvl="0"/>
            <a:fld id="{BB962C8B-B14F-4D97-AF65-F5344CB8AC3E}" type="datetime1">
              <a:rPr lang="en-US"/>
            </a:fld>
            <a:endParaRPr lang="en-US"/>
          </a:p>
        </p:txBody>
      </p:sp>
      <p:sp>
        <p:nvSpPr>
          <p:cNvPr id="3" name="Slide Number Placeholder 2"/>
          <p:cNvSpPr>
            <a:spLocks noGrp="1"/>
          </p:cNvSpPr>
          <p:nvPr>
            <p:ph type="sldNum" sz="quarter" idx="12"/>
          </p:nvPr>
        </p:nvSpPr>
        <p:spPr/>
        <p:txBody>
          <a:bodyPr/>
          <a:lstStyle/>
          <a:p>
            <a:pPr lvl="0"/>
            <a:fld id="{B5A1B2D6-C39D-4196-88A5-8C1C2776E6E1}" type="slidenum">
              <a:rPr/>
            </a:fld>
            <a:endParaRPr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nvGraphicFramePr>
        <p:xfrm>
          <a:off x="304800" y="190500"/>
          <a:ext cx="8382000" cy="8242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Content Placeholder 5"/>
          <p:cNvGraphicFramePr>
            <a:graphicFrameLocks noGrp="1"/>
          </p:cNvGraphicFramePr>
          <p:nvPr>
            <p:ph idx="1"/>
          </p:nvPr>
        </p:nvGraphicFramePr>
        <p:xfrm>
          <a:off x="76200" y="1174750"/>
          <a:ext cx="8991600" cy="4953000"/>
        </p:xfrm>
        <a:graphic>
          <a:graphicData uri="http://schemas.openxmlformats.org/drawingml/2006/chart">
            <c:chart xmlns:c="http://schemas.openxmlformats.org/drawingml/2006/chart" xmlns:r="http://schemas.openxmlformats.org/officeDocument/2006/relationships" r:id="rId1"/>
          </a:graphicData>
        </a:graphic>
      </p:graphicFrame>
      <p:sp>
        <p:nvSpPr>
          <p:cNvPr id="4" name="Date Placeholder 3"/>
          <p:cNvSpPr>
            <a:spLocks noGrp="1"/>
          </p:cNvSpPr>
          <p:nvPr>
            <p:ph type="dt" sz="half" idx="10"/>
          </p:nvPr>
        </p:nvSpPr>
        <p:spPr/>
        <p:txBody>
          <a:bodyPr/>
          <a:lstStyle/>
          <a:p>
            <a:pPr lvl="0"/>
            <a:fld id="{BB962C8B-B14F-4D97-AF65-F5344CB8AC3E}" type="datetime1">
              <a:rPr lang="en-US" smtClean="0"/>
            </a:fld>
            <a:endParaRPr lang="en-US"/>
          </a:p>
        </p:txBody>
      </p:sp>
      <p:sp>
        <p:nvSpPr>
          <p:cNvPr id="5" name="Slide Number Placeholder 4"/>
          <p:cNvSpPr>
            <a:spLocks noGrp="1"/>
          </p:cNvSpPr>
          <p:nvPr>
            <p:ph type="sldNum" sz="quarter" idx="12"/>
          </p:nvPr>
        </p:nvSpPr>
        <p:spPr/>
        <p:txBody>
          <a:bodyPr/>
          <a:lstStyle/>
          <a:p>
            <a:pPr lvl="0"/>
            <a:fld id="{B5A1B2D6-C39D-4196-88A5-8C1C2776E6E1}" type="slidenum">
              <a:rPr lang="en-US" smtClean="0"/>
            </a:fld>
            <a:endParaRPr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90500"/>
            <a:ext cx="8229600" cy="800100"/>
          </a:xfrm>
        </p:spPr>
        <p:txBody>
          <a:bodyPr/>
          <a:lstStyle/>
          <a:p>
            <a:pPr algn="just"/>
            <a:r>
              <a:rPr sz="3200" dirty="0">
                <a:solidFill>
                  <a:srgbClr val="000000"/>
                </a:solidFill>
                <a:latin typeface="Nyala" panose="02000504070300020003"/>
                <a:ea typeface="Nyala" panose="02000504070300020003"/>
                <a:sym typeface="+mn-ea"/>
              </a:rPr>
              <a:t>No. of Community Water Supply Schemes </a:t>
            </a:r>
            <a:r>
              <a:rPr sz="3200" dirty="0">
                <a:solidFill>
                  <a:srgbClr val="FF0000"/>
                </a:solidFill>
                <a:latin typeface="Nyala" panose="02000504070300020003"/>
                <a:ea typeface="Nyala" panose="02000504070300020003"/>
                <a:sym typeface="+mn-ea"/>
              </a:rPr>
              <a:t>Rehabilitated </a:t>
            </a:r>
            <a:r>
              <a:rPr sz="3200" dirty="0">
                <a:solidFill>
                  <a:srgbClr val="000000"/>
                </a:solidFill>
                <a:latin typeface="Nyala" panose="02000504070300020003"/>
                <a:ea typeface="Nyala" panose="02000504070300020003"/>
                <a:sym typeface="+mn-ea"/>
              </a:rPr>
              <a:t>with the support of COWASH </a:t>
            </a:r>
            <a:r>
              <a:rPr sz="3200" dirty="0" smtClean="0">
                <a:solidFill>
                  <a:srgbClr val="000000"/>
                </a:solidFill>
                <a:latin typeface="Nyala" panose="02000504070300020003"/>
                <a:ea typeface="Nyala" panose="02000504070300020003"/>
                <a:sym typeface="+mn-ea"/>
              </a:rPr>
              <a:t>IV</a:t>
            </a:r>
            <a:r>
              <a:rPr lang="en-US" sz="3200" dirty="0" smtClean="0">
                <a:solidFill>
                  <a:srgbClr val="000000"/>
                </a:solidFill>
                <a:latin typeface="Nyala" panose="02000504070300020003"/>
                <a:ea typeface="Nyala" panose="02000504070300020003"/>
                <a:sym typeface="+mn-ea"/>
              </a:rPr>
              <a:t> </a:t>
            </a:r>
            <a:endParaRPr lang="en-US" sz="3200" dirty="0">
              <a:solidFill>
                <a:srgbClr val="000000"/>
              </a:solidFill>
              <a:latin typeface="Nyala" panose="02000504070300020003"/>
              <a:ea typeface="Nyala" panose="02000504070300020003"/>
              <a:sym typeface="+mn-ea"/>
            </a:endParaRPr>
          </a:p>
        </p:txBody>
      </p:sp>
      <p:graphicFrame>
        <p:nvGraphicFramePr>
          <p:cNvPr id="6" name="Content Placeholder 5"/>
          <p:cNvGraphicFramePr>
            <a:graphicFrameLocks noGrp="1"/>
          </p:cNvGraphicFramePr>
          <p:nvPr>
            <p:ph idx="1"/>
            <p:custDataLst>
              <p:tags r:id="rId1"/>
            </p:custDataLst>
          </p:nvPr>
        </p:nvGraphicFramePr>
        <p:xfrm>
          <a:off x="190500" y="1174750"/>
          <a:ext cx="8851900" cy="2350770"/>
        </p:xfrm>
        <a:graphic>
          <a:graphicData uri="http://schemas.openxmlformats.org/drawingml/2006/table">
            <a:tbl>
              <a:tblPr firstRow="1" bandRow="1">
                <a:tableStyleId>{21E4AEA4-8DFA-4A89-87EB-49C32662AFE0}</a:tableStyleId>
              </a:tblPr>
              <a:tblGrid>
                <a:gridCol w="4425950"/>
                <a:gridCol w="4425950"/>
              </a:tblGrid>
              <a:tr h="1228725">
                <a:tc>
                  <a:txBody>
                    <a:bodyPr/>
                    <a:lstStyle/>
                    <a:p>
                      <a:pPr algn="ctr" fontAlgn="ctr"/>
                      <a:r>
                        <a:rPr sz="2400" dirty="0"/>
                        <a:t>Type of Water Point(WP)</a:t>
                      </a:r>
                      <a:endParaRPr sz="2400" b="1" i="0" dirty="0">
                        <a:solidFill>
                          <a:srgbClr val="000000"/>
                        </a:solidFill>
                        <a:latin typeface="Times New Roman" panose="02020603050405020304" pitchFamily="18"/>
                        <a:ea typeface="Times New Roman" panose="02020603050405020304" pitchFamily="18"/>
                      </a:endParaRPr>
                    </a:p>
                  </a:txBody>
                  <a:tcPr marL="6667" marR="6667" marT="6667" marB="0" anchor="ctr"/>
                </a:tc>
                <a:tc>
                  <a:txBody>
                    <a:bodyPr/>
                    <a:lstStyle/>
                    <a:p>
                      <a:pPr algn="ctr" fontAlgn="ctr"/>
                      <a:r>
                        <a:rPr sz="2400"/>
                        <a:t>Cumulative  Community WPs Rehabilitated in COWASH IV</a:t>
                      </a:r>
                      <a:endParaRPr sz="2400" b="1" i="0">
                        <a:solidFill>
                          <a:srgbClr val="000000"/>
                        </a:solidFill>
                        <a:latin typeface="Times New Roman" panose="02020603050405020304" pitchFamily="18"/>
                        <a:ea typeface="Times New Roman" panose="02020603050405020304" pitchFamily="18"/>
                      </a:endParaRPr>
                    </a:p>
                  </a:txBody>
                  <a:tcPr marL="6667" marR="6667" marT="6667" marB="0" anchor="ctr"/>
                </a:tc>
              </a:tr>
              <a:tr h="374015">
                <a:tc>
                  <a:txBody>
                    <a:bodyPr/>
                    <a:lstStyle/>
                    <a:p>
                      <a:pPr algn="l" fontAlgn="ctr"/>
                      <a:r>
                        <a:rPr sz="2400" dirty="0"/>
                        <a:t>OSPD</a:t>
                      </a:r>
                      <a:endParaRPr sz="2400" b="0" i="0" dirty="0">
                        <a:solidFill>
                          <a:srgbClr val="000000"/>
                        </a:solidFill>
                        <a:latin typeface="Calibri" panose="020F0502020204030204"/>
                        <a:ea typeface="Calibri" panose="020F0502020204030204"/>
                      </a:endParaRPr>
                    </a:p>
                  </a:txBody>
                  <a:tcPr marL="6667" marR="6667" marT="6667" marB="0" anchor="ctr"/>
                </a:tc>
                <a:tc>
                  <a:txBody>
                    <a:bodyPr/>
                    <a:lstStyle/>
                    <a:p>
                      <a:pPr algn="r" fontAlgn="ctr"/>
                      <a:r>
                        <a:rPr sz="2400"/>
                        <a:t> 1 </a:t>
                      </a:r>
                      <a:endParaRPr sz="2400" b="0" i="0">
                        <a:solidFill>
                          <a:srgbClr val="000000"/>
                        </a:solidFill>
                        <a:latin typeface="Calibri" panose="020F0502020204030204"/>
                        <a:ea typeface="Calibri" panose="020F0502020204030204"/>
                      </a:endParaRPr>
                    </a:p>
                  </a:txBody>
                  <a:tcPr marL="6667" marR="6667" marT="6667" marB="0" anchor="ctr"/>
                </a:tc>
              </a:tr>
              <a:tr h="374015">
                <a:tc>
                  <a:txBody>
                    <a:bodyPr/>
                    <a:lstStyle/>
                    <a:p>
                      <a:pPr algn="l" fontAlgn="ctr"/>
                      <a:r>
                        <a:rPr sz="2400" dirty="0"/>
                        <a:t>RPS from SP</a:t>
                      </a:r>
                      <a:endParaRPr sz="2400" b="0" i="0" dirty="0">
                        <a:solidFill>
                          <a:srgbClr val="000000"/>
                        </a:solidFill>
                        <a:latin typeface="Calibri" panose="020F0502020204030204"/>
                        <a:ea typeface="Calibri" panose="020F0502020204030204"/>
                      </a:endParaRPr>
                    </a:p>
                  </a:txBody>
                  <a:tcPr marL="6667" marR="6667" marT="6667" marB="0" anchor="ctr"/>
                </a:tc>
                <a:tc>
                  <a:txBody>
                    <a:bodyPr/>
                    <a:lstStyle/>
                    <a:p>
                      <a:pPr algn="r" fontAlgn="ctr"/>
                      <a:r>
                        <a:rPr sz="2400"/>
                        <a:t> 5 </a:t>
                      </a:r>
                      <a:endParaRPr sz="2400" b="0" i="0">
                        <a:solidFill>
                          <a:srgbClr val="000000"/>
                        </a:solidFill>
                        <a:latin typeface="Calibri" panose="020F0502020204030204"/>
                        <a:ea typeface="Calibri" panose="020F0502020204030204"/>
                      </a:endParaRPr>
                    </a:p>
                  </a:txBody>
                  <a:tcPr marL="6667" marR="6667" marT="6667" marB="0" anchor="ctr"/>
                </a:tc>
              </a:tr>
              <a:tr h="374015">
                <a:tc>
                  <a:txBody>
                    <a:bodyPr/>
                    <a:lstStyle/>
                    <a:p>
                      <a:pPr algn="l" fontAlgn="b"/>
                      <a:r>
                        <a:rPr sz="2400" b="1" dirty="0"/>
                        <a:t>Total</a:t>
                      </a:r>
                      <a:endParaRPr sz="2400" b="1" i="0" dirty="0">
                        <a:solidFill>
                          <a:srgbClr val="000000"/>
                        </a:solidFill>
                        <a:latin typeface="Calibri" panose="020F0502020204030204"/>
                        <a:ea typeface="Calibri" panose="020F0502020204030204"/>
                      </a:endParaRPr>
                    </a:p>
                  </a:txBody>
                  <a:tcPr marL="6667" marR="6667" marT="6667" marB="0" anchor="b"/>
                </a:tc>
                <a:tc>
                  <a:txBody>
                    <a:bodyPr/>
                    <a:lstStyle/>
                    <a:p>
                      <a:pPr algn="r" fontAlgn="ctr"/>
                      <a:r>
                        <a:rPr sz="2400" b="1" dirty="0"/>
                        <a:t> 6 </a:t>
                      </a:r>
                      <a:endParaRPr sz="2400" b="1" i="0" dirty="0">
                        <a:solidFill>
                          <a:srgbClr val="000000"/>
                        </a:solidFill>
                        <a:latin typeface="Calibri" panose="020F0502020204030204"/>
                        <a:ea typeface="Calibri" panose="020F0502020204030204"/>
                      </a:endParaRPr>
                    </a:p>
                  </a:txBody>
                  <a:tcPr marL="6667" marR="6667" marT="6667" marB="0" anchor="ctr"/>
                </a:tc>
              </a:tr>
            </a:tbl>
          </a:graphicData>
        </a:graphic>
      </p:graphicFrame>
      <p:sp>
        <p:nvSpPr>
          <p:cNvPr id="2" name="Date Placeholder 1"/>
          <p:cNvSpPr>
            <a:spLocks noGrp="1"/>
          </p:cNvSpPr>
          <p:nvPr>
            <p:ph type="dt" sz="half" idx="10"/>
          </p:nvPr>
        </p:nvSpPr>
        <p:spPr/>
        <p:txBody>
          <a:bodyPr/>
          <a:lstStyle/>
          <a:p>
            <a:pPr lvl="0"/>
            <a:fld id="{BB962C8B-B14F-4D97-AF65-F5344CB8AC3E}" type="datetime1">
              <a:rPr lang="en-US"/>
            </a:fld>
            <a:endParaRPr lang="en-US"/>
          </a:p>
        </p:txBody>
      </p:sp>
      <p:sp>
        <p:nvSpPr>
          <p:cNvPr id="3" name="Slide Number Placeholder 2"/>
          <p:cNvSpPr>
            <a:spLocks noGrp="1"/>
          </p:cNvSpPr>
          <p:nvPr>
            <p:ph type="sldNum" sz="quarter" idx="12"/>
          </p:nvPr>
        </p:nvSpPr>
        <p:spPr/>
        <p:txBody>
          <a:bodyPr/>
          <a:lstStyle/>
          <a:p>
            <a:pPr lvl="0"/>
            <a:fld id="{B5A1B2D6-C39D-4196-88A5-8C1C2776E6E1}" type="slidenum">
              <a:rPr/>
            </a:fld>
            <a:endParaRPr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47015" y="79375"/>
            <a:ext cx="8595995" cy="937895"/>
          </a:xfrm>
        </p:spPr>
        <p:txBody>
          <a:bodyPr/>
          <a:lstStyle/>
          <a:p>
            <a:pPr algn="just"/>
            <a:r>
              <a:rPr lang="en-US" sz="3200" b="1" dirty="0" err="1" smtClean="0">
                <a:solidFill>
                  <a:srgbClr val="000000"/>
                </a:solidFill>
                <a:latin typeface="Calibri" panose="020F0502020204030204"/>
                <a:ea typeface="Calibri" panose="020F0502020204030204"/>
                <a:sym typeface="+mn-ea"/>
              </a:rPr>
              <a:t>Beneficiery</a:t>
            </a:r>
            <a:r>
              <a:rPr lang="en-US" sz="3200" b="1" dirty="0" smtClean="0">
                <a:solidFill>
                  <a:srgbClr val="000000"/>
                </a:solidFill>
                <a:latin typeface="Calibri" panose="020F0502020204030204"/>
                <a:ea typeface="Calibri" panose="020F0502020204030204"/>
                <a:sym typeface="+mn-ea"/>
              </a:rPr>
              <a:t> Population </a:t>
            </a:r>
            <a:r>
              <a:rPr lang="en-US" sz="3200" b="1" dirty="0">
                <a:solidFill>
                  <a:srgbClr val="000000"/>
                </a:solidFill>
                <a:latin typeface="Calibri" panose="020F0502020204030204"/>
                <a:ea typeface="Calibri" panose="020F0502020204030204"/>
                <a:sym typeface="+mn-ea"/>
              </a:rPr>
              <a:t>of</a:t>
            </a:r>
            <a:r>
              <a:rPr sz="3200" b="1" dirty="0">
                <a:solidFill>
                  <a:srgbClr val="000000"/>
                </a:solidFill>
                <a:latin typeface="Calibri" panose="020F0502020204030204"/>
                <a:ea typeface="Calibri" panose="020F0502020204030204"/>
                <a:sym typeface="+mn-ea"/>
              </a:rPr>
              <a:t> Community WPs </a:t>
            </a:r>
            <a:r>
              <a:rPr sz="3200" b="1" dirty="0">
                <a:solidFill>
                  <a:srgbClr val="FF0000"/>
                </a:solidFill>
                <a:latin typeface="Calibri" panose="020F0502020204030204"/>
                <a:ea typeface="Calibri" panose="020F0502020204030204"/>
                <a:sym typeface="+mn-ea"/>
              </a:rPr>
              <a:t>(New/ Rehabilitated)</a:t>
            </a:r>
            <a:endParaRPr lang="en-US" sz="3200" b="1" dirty="0">
              <a:solidFill>
                <a:srgbClr val="FF0000"/>
              </a:solidFill>
              <a:latin typeface="Calibri" panose="020F0502020204030204"/>
              <a:ea typeface="Calibri" panose="020F0502020204030204"/>
              <a:sym typeface="+mn-ea"/>
            </a:endParaRPr>
          </a:p>
        </p:txBody>
      </p:sp>
      <p:graphicFrame>
        <p:nvGraphicFramePr>
          <p:cNvPr id="3" name="Content Placeholder 2"/>
          <p:cNvGraphicFramePr>
            <a:graphicFrameLocks noGrp="1"/>
          </p:cNvGraphicFramePr>
          <p:nvPr>
            <p:ph idx="1"/>
            <p:custDataLst>
              <p:tags r:id="rId1"/>
            </p:custDataLst>
          </p:nvPr>
        </p:nvGraphicFramePr>
        <p:xfrm>
          <a:off x="152400" y="1174750"/>
          <a:ext cx="8897620" cy="3922395"/>
        </p:xfrm>
        <a:graphic>
          <a:graphicData uri="http://schemas.openxmlformats.org/drawingml/2006/table">
            <a:tbl>
              <a:tblPr firstRow="1" bandRow="1">
                <a:tableStyleId>{21E4AEA4-8DFA-4A89-87EB-49C32662AFE0}</a:tableStyleId>
              </a:tblPr>
              <a:tblGrid>
                <a:gridCol w="4448810"/>
                <a:gridCol w="4448810"/>
              </a:tblGrid>
              <a:tr h="624840">
                <a:tc>
                  <a:txBody>
                    <a:bodyPr/>
                    <a:lstStyle/>
                    <a:p>
                      <a:pPr algn="ctr">
                        <a:buNone/>
                      </a:pPr>
                      <a:r>
                        <a:rPr lang="en-US" sz="2400" dirty="0" err="1"/>
                        <a:t>Woreda</a:t>
                      </a:r>
                      <a:endParaRPr lang="en-US" sz="2400" dirty="0"/>
                    </a:p>
                  </a:txBody>
                  <a:tcPr/>
                </a:tc>
                <a:tc>
                  <a:txBody>
                    <a:bodyPr/>
                    <a:lstStyle/>
                    <a:p>
                      <a:pPr algn="ctr">
                        <a:buNone/>
                      </a:pPr>
                      <a:r>
                        <a:rPr lang="en-US" sz="2400"/>
                        <a:t>No. of Beneficieries </a:t>
                      </a:r>
                      <a:endParaRPr lang="en-US" sz="2400"/>
                    </a:p>
                  </a:txBody>
                  <a:tcPr/>
                </a:tc>
              </a:tr>
              <a:tr h="412115">
                <a:tc>
                  <a:txBody>
                    <a:bodyPr/>
                    <a:lstStyle/>
                    <a:p>
                      <a:pPr algn="ctr" fontAlgn="b"/>
                      <a:r>
                        <a:rPr sz="2400" dirty="0" err="1"/>
                        <a:t>Lemo</a:t>
                      </a:r>
                      <a:endParaRPr sz="2400" b="0" i="0" dirty="0">
                        <a:solidFill>
                          <a:srgbClr val="000000"/>
                        </a:solidFill>
                        <a:latin typeface="Calibri" panose="020F0502020204030204"/>
                        <a:ea typeface="Calibri" panose="020F0502020204030204"/>
                      </a:endParaRPr>
                    </a:p>
                  </a:txBody>
                  <a:tcPr marL="6667" marR="6667" marT="6667" marB="0" anchor="b"/>
                </a:tc>
                <a:tc>
                  <a:txBody>
                    <a:bodyPr/>
                    <a:lstStyle/>
                    <a:p>
                      <a:pPr algn="ctr" fontAlgn="b"/>
                      <a:r>
                        <a:rPr sz="2400"/>
                        <a:t>7</a:t>
                      </a:r>
                      <a:r>
                        <a:rPr lang="en-US" sz="2400"/>
                        <a:t>,</a:t>
                      </a:r>
                      <a:r>
                        <a:rPr sz="2400"/>
                        <a:t>434</a:t>
                      </a:r>
                      <a:endParaRPr sz="2400" b="0" i="0">
                        <a:solidFill>
                          <a:srgbClr val="000000"/>
                        </a:solidFill>
                        <a:latin typeface="Calibri" panose="020F0502020204030204"/>
                        <a:ea typeface="Calibri" panose="020F0502020204030204"/>
                      </a:endParaRPr>
                    </a:p>
                  </a:txBody>
                  <a:tcPr marL="6667" marR="6667" marT="6667" marB="0" anchor="b"/>
                </a:tc>
              </a:tr>
              <a:tr h="412750">
                <a:tc>
                  <a:txBody>
                    <a:bodyPr/>
                    <a:lstStyle/>
                    <a:p>
                      <a:pPr algn="ctr" fontAlgn="b"/>
                      <a:r>
                        <a:rPr sz="2400" dirty="0" err="1"/>
                        <a:t>Soro</a:t>
                      </a:r>
                      <a:endParaRPr sz="2400" b="0" i="0" dirty="0">
                        <a:solidFill>
                          <a:srgbClr val="000000"/>
                        </a:solidFill>
                        <a:latin typeface="Calibri" panose="020F0502020204030204"/>
                        <a:ea typeface="Calibri" panose="020F0502020204030204"/>
                      </a:endParaRPr>
                    </a:p>
                  </a:txBody>
                  <a:tcPr marL="6667" marR="6667" marT="6667" marB="0" anchor="b"/>
                </a:tc>
                <a:tc>
                  <a:txBody>
                    <a:bodyPr/>
                    <a:lstStyle/>
                    <a:p>
                      <a:pPr algn="ctr" fontAlgn="b"/>
                      <a:r>
                        <a:rPr sz="2400"/>
                        <a:t>12</a:t>
                      </a:r>
                      <a:r>
                        <a:rPr lang="en-US" sz="2400"/>
                        <a:t>,</a:t>
                      </a:r>
                      <a:r>
                        <a:rPr sz="2400"/>
                        <a:t>211</a:t>
                      </a:r>
                      <a:endParaRPr sz="2400" b="0" i="0">
                        <a:solidFill>
                          <a:srgbClr val="000000"/>
                        </a:solidFill>
                        <a:latin typeface="Calibri" panose="020F0502020204030204"/>
                        <a:ea typeface="Calibri" panose="020F0502020204030204"/>
                      </a:endParaRPr>
                    </a:p>
                  </a:txBody>
                  <a:tcPr marL="6667" marR="6667" marT="6667" marB="0" anchor="b"/>
                </a:tc>
              </a:tr>
              <a:tr h="412115">
                <a:tc>
                  <a:txBody>
                    <a:bodyPr/>
                    <a:lstStyle/>
                    <a:p>
                      <a:pPr algn="ctr" fontAlgn="b"/>
                      <a:r>
                        <a:rPr sz="2400" dirty="0" err="1"/>
                        <a:t>Abeshige</a:t>
                      </a:r>
                      <a:endParaRPr sz="2400" b="0" i="0" dirty="0">
                        <a:solidFill>
                          <a:srgbClr val="000000"/>
                        </a:solidFill>
                        <a:latin typeface="Calibri" panose="020F0502020204030204"/>
                        <a:ea typeface="Calibri" panose="020F0502020204030204"/>
                      </a:endParaRPr>
                    </a:p>
                  </a:txBody>
                  <a:tcPr marL="6667" marR="6667" marT="6667" marB="0" anchor="b"/>
                </a:tc>
                <a:tc>
                  <a:txBody>
                    <a:bodyPr/>
                    <a:lstStyle/>
                    <a:p>
                      <a:pPr algn="ctr" fontAlgn="b"/>
                      <a:r>
                        <a:rPr sz="2400"/>
                        <a:t>7</a:t>
                      </a:r>
                      <a:r>
                        <a:rPr lang="en-US" sz="2400"/>
                        <a:t>,</a:t>
                      </a:r>
                      <a:r>
                        <a:rPr sz="2400"/>
                        <a:t>288</a:t>
                      </a:r>
                      <a:endParaRPr sz="2400" b="0" i="0">
                        <a:solidFill>
                          <a:srgbClr val="000000"/>
                        </a:solidFill>
                        <a:latin typeface="Calibri" panose="020F0502020204030204"/>
                        <a:ea typeface="Calibri" panose="020F0502020204030204"/>
                      </a:endParaRPr>
                    </a:p>
                  </a:txBody>
                  <a:tcPr marL="6667" marR="6667" marT="6667" marB="0" anchor="b"/>
                </a:tc>
              </a:tr>
              <a:tr h="412115">
                <a:tc>
                  <a:txBody>
                    <a:bodyPr/>
                    <a:lstStyle/>
                    <a:p>
                      <a:pPr algn="ctr" fontAlgn="b"/>
                      <a:r>
                        <a:rPr sz="2400" dirty="0" err="1"/>
                        <a:t>Geta</a:t>
                      </a:r>
                      <a:endParaRPr sz="2400" b="0" i="0" dirty="0">
                        <a:solidFill>
                          <a:srgbClr val="000000"/>
                        </a:solidFill>
                        <a:latin typeface="Calibri" panose="020F0502020204030204"/>
                        <a:ea typeface="Calibri" panose="020F0502020204030204"/>
                      </a:endParaRPr>
                    </a:p>
                  </a:txBody>
                  <a:tcPr marL="6667" marR="6667" marT="6667" marB="0" anchor="b"/>
                </a:tc>
                <a:tc>
                  <a:txBody>
                    <a:bodyPr/>
                    <a:lstStyle/>
                    <a:p>
                      <a:pPr algn="ctr" fontAlgn="b"/>
                      <a:r>
                        <a:rPr sz="2400"/>
                        <a:t>7</a:t>
                      </a:r>
                      <a:r>
                        <a:rPr lang="en-US" sz="2400"/>
                        <a:t>,</a:t>
                      </a:r>
                      <a:r>
                        <a:rPr sz="2400"/>
                        <a:t>490</a:t>
                      </a:r>
                      <a:endParaRPr sz="2400" b="0" i="0">
                        <a:solidFill>
                          <a:srgbClr val="000000"/>
                        </a:solidFill>
                        <a:latin typeface="Calibri" panose="020F0502020204030204"/>
                        <a:ea typeface="Calibri" panose="020F0502020204030204"/>
                      </a:endParaRPr>
                    </a:p>
                  </a:txBody>
                  <a:tcPr marL="6667" marR="6667" marT="6667" marB="0" anchor="b"/>
                </a:tc>
              </a:tr>
              <a:tr h="412115">
                <a:tc>
                  <a:txBody>
                    <a:bodyPr/>
                    <a:lstStyle/>
                    <a:p>
                      <a:pPr algn="ctr" fontAlgn="b"/>
                      <a:r>
                        <a:rPr sz="2400" dirty="0" err="1"/>
                        <a:t>Hadero</a:t>
                      </a:r>
                      <a:r>
                        <a:rPr sz="2400" dirty="0"/>
                        <a:t> </a:t>
                      </a:r>
                      <a:r>
                        <a:rPr sz="2400" dirty="0" err="1"/>
                        <a:t>Tunto</a:t>
                      </a:r>
                      <a:endParaRPr sz="2400" b="0" i="0" dirty="0">
                        <a:solidFill>
                          <a:srgbClr val="000000"/>
                        </a:solidFill>
                        <a:latin typeface="Calibri" panose="020F0502020204030204"/>
                        <a:ea typeface="Calibri" panose="020F0502020204030204"/>
                      </a:endParaRPr>
                    </a:p>
                  </a:txBody>
                  <a:tcPr marL="6667" marR="6667" marT="6667" marB="0" anchor="b"/>
                </a:tc>
                <a:tc>
                  <a:txBody>
                    <a:bodyPr/>
                    <a:lstStyle/>
                    <a:p>
                      <a:pPr algn="ctr" fontAlgn="b"/>
                      <a:r>
                        <a:rPr sz="2400"/>
                        <a:t>13</a:t>
                      </a:r>
                      <a:r>
                        <a:rPr lang="en-US" sz="2400"/>
                        <a:t>,</a:t>
                      </a:r>
                      <a:r>
                        <a:rPr sz="2400"/>
                        <a:t>358</a:t>
                      </a:r>
                      <a:endParaRPr sz="2400" b="0" i="0">
                        <a:solidFill>
                          <a:srgbClr val="000000"/>
                        </a:solidFill>
                        <a:latin typeface="Calibri" panose="020F0502020204030204"/>
                        <a:ea typeface="Calibri" panose="020F0502020204030204"/>
                      </a:endParaRPr>
                    </a:p>
                  </a:txBody>
                  <a:tcPr marL="6667" marR="6667" marT="6667" marB="0" anchor="b"/>
                </a:tc>
              </a:tr>
              <a:tr h="412115">
                <a:tc>
                  <a:txBody>
                    <a:bodyPr/>
                    <a:lstStyle/>
                    <a:p>
                      <a:pPr algn="ctr" fontAlgn="b"/>
                      <a:r>
                        <a:rPr sz="2400" dirty="0" err="1"/>
                        <a:t>Tembaro</a:t>
                      </a:r>
                      <a:r>
                        <a:rPr sz="2400" dirty="0"/>
                        <a:t> Special </a:t>
                      </a:r>
                      <a:r>
                        <a:rPr sz="2400" dirty="0" err="1"/>
                        <a:t>Woreda</a:t>
                      </a:r>
                      <a:endParaRPr sz="2400" b="0" i="0" dirty="0">
                        <a:solidFill>
                          <a:srgbClr val="000000"/>
                        </a:solidFill>
                        <a:latin typeface="Calibri" panose="020F0502020204030204"/>
                        <a:ea typeface="Calibri" panose="020F0502020204030204"/>
                      </a:endParaRPr>
                    </a:p>
                  </a:txBody>
                  <a:tcPr marL="6667" marR="6667" marT="6667" marB="0" anchor="b"/>
                </a:tc>
                <a:tc>
                  <a:txBody>
                    <a:bodyPr/>
                    <a:lstStyle/>
                    <a:p>
                      <a:pPr algn="ctr" fontAlgn="b"/>
                      <a:r>
                        <a:rPr sz="2400"/>
                        <a:t>10</a:t>
                      </a:r>
                      <a:r>
                        <a:rPr lang="en-US" sz="2400"/>
                        <a:t>,</a:t>
                      </a:r>
                      <a:r>
                        <a:rPr sz="2400"/>
                        <a:t>352</a:t>
                      </a:r>
                      <a:endParaRPr sz="2400" b="0" i="0">
                        <a:solidFill>
                          <a:srgbClr val="000000"/>
                        </a:solidFill>
                        <a:latin typeface="Calibri" panose="020F0502020204030204"/>
                        <a:ea typeface="Calibri" panose="020F0502020204030204"/>
                      </a:endParaRPr>
                    </a:p>
                  </a:txBody>
                  <a:tcPr marL="6667" marR="6667" marT="6667" marB="0" anchor="b"/>
                </a:tc>
              </a:tr>
              <a:tr h="412115">
                <a:tc>
                  <a:txBody>
                    <a:bodyPr/>
                    <a:lstStyle/>
                    <a:p>
                      <a:pPr algn="ctr" fontAlgn="b"/>
                      <a:r>
                        <a:rPr sz="2400" dirty="0" err="1"/>
                        <a:t>Fofa</a:t>
                      </a:r>
                      <a:endParaRPr sz="2400" b="0" i="0" dirty="0">
                        <a:solidFill>
                          <a:srgbClr val="000000"/>
                        </a:solidFill>
                        <a:latin typeface="Calibri" panose="020F0502020204030204"/>
                        <a:ea typeface="Calibri" panose="020F0502020204030204"/>
                      </a:endParaRPr>
                    </a:p>
                  </a:txBody>
                  <a:tcPr marL="6667" marR="6667" marT="6667" marB="0" anchor="b"/>
                </a:tc>
                <a:tc>
                  <a:txBody>
                    <a:bodyPr/>
                    <a:lstStyle/>
                    <a:p>
                      <a:pPr algn="ctr" fontAlgn="b"/>
                      <a:r>
                        <a:rPr sz="2400"/>
                        <a:t>7</a:t>
                      </a:r>
                      <a:r>
                        <a:rPr lang="en-US" sz="2400"/>
                        <a:t>,</a:t>
                      </a:r>
                      <a:r>
                        <a:rPr sz="2400"/>
                        <a:t>308</a:t>
                      </a:r>
                      <a:endParaRPr sz="2400" b="0" i="0">
                        <a:solidFill>
                          <a:srgbClr val="000000"/>
                        </a:solidFill>
                        <a:latin typeface="Calibri" panose="020F0502020204030204"/>
                        <a:ea typeface="Calibri" panose="020F0502020204030204"/>
                      </a:endParaRPr>
                    </a:p>
                  </a:txBody>
                  <a:tcPr marL="6667" marR="6667" marT="6667" marB="0" anchor="b"/>
                </a:tc>
              </a:tr>
              <a:tr h="412115">
                <a:tc>
                  <a:txBody>
                    <a:bodyPr/>
                    <a:lstStyle/>
                    <a:p>
                      <a:pPr algn="ctr" fontAlgn="b">
                        <a:buNone/>
                      </a:pPr>
                      <a:r>
                        <a:rPr lang="en-US" sz="2400" b="1" dirty="0"/>
                        <a:t>Total</a:t>
                      </a:r>
                      <a:endParaRPr lang="en-US" sz="2400" b="1" i="0" dirty="0">
                        <a:solidFill>
                          <a:srgbClr val="000000"/>
                        </a:solidFill>
                        <a:latin typeface="Calibri" panose="020F0502020204030204"/>
                        <a:ea typeface="Calibri" panose="020F0502020204030204"/>
                      </a:endParaRPr>
                    </a:p>
                  </a:txBody>
                  <a:tcPr marL="6667" marR="6667" marT="6667" marB="0" anchor="b"/>
                </a:tc>
                <a:tc>
                  <a:txBody>
                    <a:bodyPr/>
                    <a:lstStyle/>
                    <a:p>
                      <a:pPr algn="ctr" fontAlgn="b">
                        <a:buNone/>
                      </a:pPr>
                      <a:r>
                        <a:rPr lang="en-US" sz="2400" b="1" dirty="0" smtClean="0"/>
                        <a:t>66,169</a:t>
                      </a:r>
                      <a:endParaRPr lang="en-US" sz="2400" b="1" i="0" dirty="0">
                        <a:solidFill>
                          <a:srgbClr val="000000"/>
                        </a:solidFill>
                        <a:latin typeface="Calibri" panose="020F0502020204030204"/>
                        <a:ea typeface="Calibri" panose="020F0502020204030204"/>
                      </a:endParaRPr>
                    </a:p>
                  </a:txBody>
                  <a:tcPr marL="6667" marR="6667" marT="6667" marB="0" anchor="b"/>
                </a:tc>
              </a:tr>
            </a:tbl>
          </a:graphicData>
        </a:graphic>
      </p:graphicFrame>
      <p:sp>
        <p:nvSpPr>
          <p:cNvPr id="2" name="Date Placeholder 1"/>
          <p:cNvSpPr>
            <a:spLocks noGrp="1"/>
          </p:cNvSpPr>
          <p:nvPr>
            <p:ph type="dt" sz="half" idx="10"/>
          </p:nvPr>
        </p:nvSpPr>
        <p:spPr/>
        <p:txBody>
          <a:bodyPr/>
          <a:lstStyle/>
          <a:p>
            <a:pPr lvl="0"/>
            <a:fld id="{BB962C8B-B14F-4D97-AF65-F5344CB8AC3E}" type="datetime1">
              <a:rPr lang="en-US"/>
            </a:fld>
            <a:endParaRPr lang="en-US"/>
          </a:p>
        </p:txBody>
      </p:sp>
      <p:sp>
        <p:nvSpPr>
          <p:cNvPr id="5" name="Slide Number Placeholder 4"/>
          <p:cNvSpPr>
            <a:spLocks noGrp="1"/>
          </p:cNvSpPr>
          <p:nvPr>
            <p:ph type="sldNum" sz="quarter" idx="12"/>
          </p:nvPr>
        </p:nvSpPr>
        <p:spPr/>
        <p:txBody>
          <a:bodyPr/>
          <a:lstStyle/>
          <a:p>
            <a:pPr lvl="0"/>
            <a:fld id="{B5A1B2D6-C39D-4196-88A5-8C1C2776E6E1}" type="slidenum">
              <a:rPr/>
            </a:fld>
            <a:endParaRPr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457200" y="190500"/>
          <a:ext cx="8229600" cy="723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half" idx="10"/>
          </p:nvPr>
        </p:nvSpPr>
        <p:spPr/>
        <p:txBody>
          <a:bodyPr/>
          <a:lstStyle/>
          <a:p>
            <a:pPr lvl="0"/>
            <a:fld id="{BB962C8B-B14F-4D97-AF65-F5344CB8AC3E}" type="datetime1">
              <a:rPr lang="en-US"/>
            </a:fld>
            <a:endParaRPr lang="en-US"/>
          </a:p>
        </p:txBody>
      </p:sp>
      <p:sp>
        <p:nvSpPr>
          <p:cNvPr id="5" name="Slide Number Placeholder 4"/>
          <p:cNvSpPr>
            <a:spLocks noGrp="1"/>
          </p:cNvSpPr>
          <p:nvPr>
            <p:ph type="sldNum" sz="quarter" idx="12"/>
          </p:nvPr>
        </p:nvSpPr>
        <p:spPr/>
        <p:txBody>
          <a:bodyPr/>
          <a:lstStyle/>
          <a:p>
            <a:pPr lvl="0"/>
            <a:fld id="{B5A1B2D6-C39D-4196-88A5-8C1C2776E6E1}" type="slidenum">
              <a:rPr/>
            </a:fld>
            <a:endParaRPr lang="en-US"/>
          </a:p>
        </p:txBody>
      </p:sp>
      <p:graphicFrame>
        <p:nvGraphicFramePr>
          <p:cNvPr id="7" name="Content Placeholder 6"/>
          <p:cNvGraphicFramePr>
            <a:graphicFrameLocks noGrp="1"/>
          </p:cNvGraphicFramePr>
          <p:nvPr>
            <p:ph idx="1"/>
          </p:nvPr>
        </p:nvGraphicFramePr>
        <p:xfrm>
          <a:off x="152400" y="1174750"/>
          <a:ext cx="8839200" cy="4953000"/>
        </p:xfrm>
        <a:graphic>
          <a:graphicData uri="http://schemas.openxmlformats.org/drawingml/2006/chart">
            <c:chart xmlns:c="http://schemas.openxmlformats.org/drawingml/2006/chart" xmlns:r="http://schemas.openxmlformats.org/officeDocument/2006/relationships" r:id="rId1"/>
          </a:graphicData>
        </a:graphic>
      </p:graphicFrame>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304800" y="190500"/>
          <a:ext cx="8382000" cy="86868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graphicFrame>
        <p:nvGraphicFramePr>
          <p:cNvPr id="6" name="Content Placeholder 5"/>
          <p:cNvGraphicFramePr>
            <a:graphicFrameLocks noGrp="1"/>
          </p:cNvGraphicFramePr>
          <p:nvPr>
            <p:ph idx="1"/>
            <p:custDataLst>
              <p:tags r:id="rId6"/>
            </p:custDataLst>
          </p:nvPr>
        </p:nvGraphicFramePr>
        <p:xfrm>
          <a:off x="304800" y="1752600"/>
          <a:ext cx="8439150" cy="2073910"/>
        </p:xfrm>
        <a:graphic>
          <a:graphicData uri="http://schemas.openxmlformats.org/drawingml/2006/table">
            <a:tbl>
              <a:tblPr firstRow="1" bandRow="1">
                <a:tableStyleId>{21E4AEA4-8DFA-4A89-87EB-49C32662AFE0}</a:tableStyleId>
              </a:tblPr>
              <a:tblGrid>
                <a:gridCol w="1406525"/>
                <a:gridCol w="1406525"/>
                <a:gridCol w="1406525"/>
                <a:gridCol w="1406525"/>
                <a:gridCol w="1406525"/>
                <a:gridCol w="1406525"/>
              </a:tblGrid>
              <a:tr h="616585">
                <a:tc gridSpan="6">
                  <a:txBody>
                    <a:bodyPr/>
                    <a:lstStyle/>
                    <a:p>
                      <a:pPr algn="ctr" fontAlgn="ctr"/>
                      <a:r>
                        <a:rPr sz="1800" dirty="0"/>
                        <a:t>Cumulative No. of COWASH IV </a:t>
                      </a:r>
                      <a:r>
                        <a:rPr sz="1800" dirty="0" smtClean="0"/>
                        <a:t>Community </a:t>
                      </a:r>
                      <a:r>
                        <a:rPr sz="1800" dirty="0"/>
                        <a:t>WPs Beneficiary HHs as per the SDG Sanitation Service Levels</a:t>
                      </a:r>
                      <a:endParaRPr sz="1800" b="1" i="0" dirty="0">
                        <a:solidFill>
                          <a:srgbClr val="000000"/>
                        </a:solidFill>
                        <a:latin typeface="Times New Roman" panose="02020603050405020304" pitchFamily="18"/>
                        <a:ea typeface="Times New Roman" panose="02020603050405020304" pitchFamily="18"/>
                      </a:endParaRPr>
                    </a:p>
                  </a:txBody>
                  <a:tcPr marL="6667" marR="6667" marT="6667" marB="0" anchor="ctr"/>
                </a:tc>
                <a:tc hMerge="1">
                  <a:tcPr/>
                </a:tc>
                <a:tc hMerge="1">
                  <a:tcPr/>
                </a:tc>
                <a:tc hMerge="1">
                  <a:tcPr/>
                </a:tc>
                <a:tc hMerge="1">
                  <a:tcPr/>
                </a:tc>
                <a:tc hMerge="1">
                  <a:tcPr/>
                </a:tc>
              </a:tr>
              <a:tr h="840740">
                <a:tc>
                  <a:txBody>
                    <a:bodyPr/>
                    <a:lstStyle/>
                    <a:p>
                      <a:pPr algn="ctr" fontAlgn="ctr"/>
                      <a:r>
                        <a:rPr sz="1800" b="1" dirty="0"/>
                        <a:t>Safely Managed</a:t>
                      </a:r>
                      <a:endParaRPr sz="1800" b="1" i="0" dirty="0">
                        <a:solidFill>
                          <a:srgbClr val="000000"/>
                        </a:solidFill>
                        <a:latin typeface="Times New Roman" panose="02020603050405020304" pitchFamily="18"/>
                        <a:ea typeface="Times New Roman" panose="02020603050405020304" pitchFamily="18"/>
                      </a:endParaRPr>
                    </a:p>
                  </a:txBody>
                  <a:tcPr marL="6667" marR="6667" marT="6667" marB="0" anchor="ctr"/>
                </a:tc>
                <a:tc>
                  <a:txBody>
                    <a:bodyPr/>
                    <a:lstStyle/>
                    <a:p>
                      <a:pPr algn="ctr" fontAlgn="ctr"/>
                      <a:r>
                        <a:rPr sz="1800" b="1" dirty="0"/>
                        <a:t>Basic</a:t>
                      </a:r>
                      <a:endParaRPr sz="1800" b="1" i="0" dirty="0">
                        <a:solidFill>
                          <a:srgbClr val="000000"/>
                        </a:solidFill>
                        <a:latin typeface="Times New Roman" panose="02020603050405020304" pitchFamily="18"/>
                        <a:ea typeface="Times New Roman" panose="02020603050405020304" pitchFamily="18"/>
                      </a:endParaRPr>
                    </a:p>
                  </a:txBody>
                  <a:tcPr marL="6667" marR="6667" marT="6667" marB="0" anchor="ctr"/>
                </a:tc>
                <a:tc>
                  <a:txBody>
                    <a:bodyPr/>
                    <a:lstStyle/>
                    <a:p>
                      <a:pPr algn="ctr" fontAlgn="ctr"/>
                      <a:r>
                        <a:rPr sz="1800" b="1" dirty="0"/>
                        <a:t>Limited</a:t>
                      </a:r>
                      <a:endParaRPr sz="1800" b="1" i="0" dirty="0">
                        <a:solidFill>
                          <a:srgbClr val="000000"/>
                        </a:solidFill>
                        <a:latin typeface="Times New Roman" panose="02020603050405020304" pitchFamily="18"/>
                        <a:ea typeface="Times New Roman" panose="02020603050405020304" pitchFamily="18"/>
                      </a:endParaRPr>
                    </a:p>
                  </a:txBody>
                  <a:tcPr marL="6667" marR="6667" marT="6667" marB="0" anchor="ctr"/>
                </a:tc>
                <a:tc>
                  <a:txBody>
                    <a:bodyPr/>
                    <a:lstStyle/>
                    <a:p>
                      <a:pPr algn="ctr" fontAlgn="ctr"/>
                      <a:r>
                        <a:rPr sz="1800" b="1" dirty="0"/>
                        <a:t>Unimproved</a:t>
                      </a:r>
                      <a:endParaRPr sz="1800" b="1" i="0" dirty="0">
                        <a:solidFill>
                          <a:srgbClr val="000000"/>
                        </a:solidFill>
                        <a:latin typeface="Times New Roman" panose="02020603050405020304" pitchFamily="18"/>
                        <a:ea typeface="Times New Roman" panose="02020603050405020304" pitchFamily="18"/>
                      </a:endParaRPr>
                    </a:p>
                  </a:txBody>
                  <a:tcPr marL="6667" marR="6667" marT="6667" marB="0" anchor="ctr"/>
                </a:tc>
                <a:tc>
                  <a:txBody>
                    <a:bodyPr/>
                    <a:lstStyle/>
                    <a:p>
                      <a:pPr algn="ctr" fontAlgn="ctr"/>
                      <a:r>
                        <a:rPr sz="1800" b="1" dirty="0"/>
                        <a:t>Open Defecation (OD)</a:t>
                      </a:r>
                      <a:endParaRPr sz="1800" b="1" i="0" dirty="0">
                        <a:solidFill>
                          <a:srgbClr val="000000"/>
                        </a:solidFill>
                        <a:latin typeface="Times New Roman" panose="02020603050405020304" pitchFamily="18"/>
                        <a:ea typeface="Times New Roman" panose="02020603050405020304" pitchFamily="18"/>
                      </a:endParaRPr>
                    </a:p>
                  </a:txBody>
                  <a:tcPr marL="6667" marR="6667" marT="6667" marB="0" anchor="ctr"/>
                </a:tc>
                <a:tc>
                  <a:txBody>
                    <a:bodyPr/>
                    <a:lstStyle/>
                    <a:p>
                      <a:pPr algn="ctr" fontAlgn="ctr"/>
                      <a:r>
                        <a:rPr sz="1800" b="1" dirty="0"/>
                        <a:t>Total</a:t>
                      </a:r>
                      <a:endParaRPr sz="1800" b="1" i="0" dirty="0">
                        <a:solidFill>
                          <a:srgbClr val="000000"/>
                        </a:solidFill>
                        <a:latin typeface="Times New Roman" panose="02020603050405020304" pitchFamily="18"/>
                        <a:ea typeface="Times New Roman" panose="02020603050405020304" pitchFamily="18"/>
                      </a:endParaRPr>
                    </a:p>
                  </a:txBody>
                  <a:tcPr marL="6667" marR="6667" marT="6667" marB="0" anchor="ctr"/>
                </a:tc>
              </a:tr>
              <a:tr h="616585">
                <a:tc>
                  <a:txBody>
                    <a:bodyPr/>
                    <a:lstStyle/>
                    <a:p>
                      <a:pPr algn="ctr" fontAlgn="b"/>
                      <a:r>
                        <a:rPr sz="2000" dirty="0"/>
                        <a:t> 165 </a:t>
                      </a:r>
                      <a:endParaRPr sz="2000" b="0" i="0" dirty="0">
                        <a:solidFill>
                          <a:srgbClr val="000000"/>
                        </a:solidFill>
                        <a:latin typeface="Calibri" panose="020F0502020204030204"/>
                        <a:ea typeface="Calibri" panose="020F0502020204030204"/>
                      </a:endParaRPr>
                    </a:p>
                  </a:txBody>
                  <a:tcPr marL="6667" marR="6667" marT="6667" marB="0" anchor="b">
                    <a:solidFill>
                      <a:srgbClr val="92D050"/>
                    </a:solidFill>
                  </a:tcPr>
                </a:tc>
                <a:tc>
                  <a:txBody>
                    <a:bodyPr/>
                    <a:lstStyle/>
                    <a:p>
                      <a:pPr algn="ctr" fontAlgn="b"/>
                      <a:r>
                        <a:rPr sz="2000" dirty="0"/>
                        <a:t> 3,965 </a:t>
                      </a:r>
                      <a:endParaRPr sz="2000" b="0" i="0" dirty="0">
                        <a:solidFill>
                          <a:srgbClr val="000000"/>
                        </a:solidFill>
                        <a:latin typeface="Calibri" panose="020F0502020204030204"/>
                        <a:ea typeface="Calibri" panose="020F0502020204030204"/>
                      </a:endParaRPr>
                    </a:p>
                  </a:txBody>
                  <a:tcPr marL="6667" marR="6667" marT="6667" marB="0" anchor="b">
                    <a:solidFill>
                      <a:srgbClr val="92D050"/>
                    </a:solidFill>
                  </a:tcPr>
                </a:tc>
                <a:tc>
                  <a:txBody>
                    <a:bodyPr/>
                    <a:lstStyle/>
                    <a:p>
                      <a:pPr algn="ctr" fontAlgn="b"/>
                      <a:r>
                        <a:rPr sz="2000" dirty="0"/>
                        <a:t> 1,770 </a:t>
                      </a:r>
                      <a:endParaRPr sz="2000" b="0" i="0" dirty="0">
                        <a:solidFill>
                          <a:srgbClr val="000000"/>
                        </a:solidFill>
                        <a:latin typeface="Calibri" panose="020F0502020204030204"/>
                        <a:ea typeface="Calibri" panose="020F0502020204030204"/>
                      </a:endParaRPr>
                    </a:p>
                  </a:txBody>
                  <a:tcPr marL="6667" marR="6667" marT="6667" marB="0" anchor="b">
                    <a:solidFill>
                      <a:srgbClr val="92D050"/>
                    </a:solidFill>
                  </a:tcPr>
                </a:tc>
                <a:tc>
                  <a:txBody>
                    <a:bodyPr/>
                    <a:lstStyle/>
                    <a:p>
                      <a:pPr algn="ctr" fontAlgn="b"/>
                      <a:r>
                        <a:rPr sz="2000"/>
                        <a:t> 9,286 </a:t>
                      </a:r>
                      <a:endParaRPr sz="2000" b="0" i="0">
                        <a:solidFill>
                          <a:srgbClr val="000000"/>
                        </a:solidFill>
                        <a:latin typeface="Calibri" panose="020F0502020204030204"/>
                        <a:ea typeface="Calibri" panose="020F0502020204030204"/>
                      </a:endParaRPr>
                    </a:p>
                  </a:txBody>
                  <a:tcPr marL="6667" marR="6667" marT="6667" marB="0" anchor="b"/>
                </a:tc>
                <a:tc>
                  <a:txBody>
                    <a:bodyPr/>
                    <a:lstStyle/>
                    <a:p>
                      <a:pPr algn="ctr" fontAlgn="b"/>
                      <a:r>
                        <a:rPr sz="2000"/>
                        <a:t>1996</a:t>
                      </a:r>
                      <a:endParaRPr sz="2000" b="0" i="0">
                        <a:solidFill>
                          <a:srgbClr val="000000"/>
                        </a:solidFill>
                        <a:latin typeface="Calibri" panose="020F0502020204030204"/>
                        <a:ea typeface="Calibri" panose="020F0502020204030204"/>
                      </a:endParaRPr>
                    </a:p>
                  </a:txBody>
                  <a:tcPr marL="6667" marR="6667" marT="6667" marB="0" anchor="b"/>
                </a:tc>
                <a:tc>
                  <a:txBody>
                    <a:bodyPr/>
                    <a:lstStyle/>
                    <a:p>
                      <a:pPr algn="ctr" fontAlgn="b"/>
                      <a:r>
                        <a:rPr sz="2000" dirty="0"/>
                        <a:t> 17,182 </a:t>
                      </a:r>
                      <a:endParaRPr sz="2000" b="0" i="0" dirty="0">
                        <a:solidFill>
                          <a:srgbClr val="000000"/>
                        </a:solidFill>
                        <a:latin typeface="Calibri" panose="020F0502020204030204"/>
                        <a:ea typeface="Calibri" panose="020F0502020204030204"/>
                      </a:endParaRPr>
                    </a:p>
                  </a:txBody>
                  <a:tcPr marL="6667" marR="6667" marT="6667" marB="0" anchor="b"/>
                </a:tc>
              </a:tr>
            </a:tbl>
          </a:graphicData>
        </a:graphic>
      </p:graphicFrame>
      <p:sp>
        <p:nvSpPr>
          <p:cNvPr id="3" name="Date Placeholder 2"/>
          <p:cNvSpPr>
            <a:spLocks noGrp="1"/>
          </p:cNvSpPr>
          <p:nvPr>
            <p:ph type="dt" sz="half" idx="10"/>
          </p:nvPr>
        </p:nvSpPr>
        <p:spPr/>
        <p:txBody>
          <a:bodyPr/>
          <a:lstStyle/>
          <a:p>
            <a:pPr lvl="0"/>
            <a:fld id="{BB962C8B-B14F-4D97-AF65-F5344CB8AC3E}" type="datetime1">
              <a:rPr lang="en-US"/>
            </a:fld>
            <a:endParaRPr lang="en-US"/>
          </a:p>
        </p:txBody>
      </p:sp>
      <p:sp>
        <p:nvSpPr>
          <p:cNvPr id="4" name="Slide Number Placeholder 3"/>
          <p:cNvSpPr>
            <a:spLocks noGrp="1"/>
          </p:cNvSpPr>
          <p:nvPr>
            <p:ph type="sldNum" sz="quarter" idx="12"/>
          </p:nvPr>
        </p:nvSpPr>
        <p:spPr/>
        <p:txBody>
          <a:bodyPr/>
          <a:lstStyle/>
          <a:p>
            <a:pPr lvl="0"/>
            <a:fld id="{B5A1B2D6-C39D-4196-88A5-8C1C2776E6E1}" type="slidenum">
              <a:rPr/>
            </a:fld>
            <a:endParaRPr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228600" y="190500"/>
          <a:ext cx="8863330" cy="102870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graphicFrame>
        <p:nvGraphicFramePr>
          <p:cNvPr id="3" name="Content Placeholder 2"/>
          <p:cNvGraphicFramePr>
            <a:graphicFrameLocks noGrp="1"/>
          </p:cNvGraphicFramePr>
          <p:nvPr>
            <p:ph idx="1"/>
          </p:nvPr>
        </p:nvGraphicFramePr>
        <p:xfrm>
          <a:off x="457200" y="1174750"/>
          <a:ext cx="8229600" cy="49530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4" name="Date Placeholder 3"/>
          <p:cNvSpPr>
            <a:spLocks noGrp="1"/>
          </p:cNvSpPr>
          <p:nvPr>
            <p:ph type="dt" sz="half" idx="10"/>
          </p:nvPr>
        </p:nvSpPr>
        <p:spPr/>
        <p:txBody>
          <a:bodyPr/>
          <a:lstStyle/>
          <a:p>
            <a:pPr lvl="0"/>
            <a:fld id="{BB962C8B-B14F-4D97-AF65-F5344CB8AC3E}" type="datetime1">
              <a:rPr lang="en-US"/>
            </a:fld>
            <a:endParaRPr lang="en-US"/>
          </a:p>
        </p:txBody>
      </p:sp>
      <p:sp>
        <p:nvSpPr>
          <p:cNvPr id="5" name="Slide Number Placeholder 4"/>
          <p:cNvSpPr>
            <a:spLocks noGrp="1"/>
          </p:cNvSpPr>
          <p:nvPr>
            <p:ph type="sldNum" sz="quarter" idx="12"/>
          </p:nvPr>
        </p:nvSpPr>
        <p:spPr/>
        <p:txBody>
          <a:bodyPr/>
          <a:lstStyle/>
          <a:p>
            <a:pPr lvl="0"/>
            <a:fld id="{B5A1B2D6-C39D-4196-88A5-8C1C2776E6E1}" type="slidenum">
              <a:rPr/>
            </a:fld>
            <a:endParaRPr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012D86"/>
            </a:gs>
            <a:gs pos="100000">
              <a:srgbClr val="0E2557"/>
            </a:gs>
          </a:gsLst>
          <a:lin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762000"/>
          </a:xfrm>
        </p:spPr>
        <p:txBody>
          <a:bodyPr>
            <a:normAutofit/>
          </a:bodyPr>
          <a:lstStyle/>
          <a:p>
            <a:pPr algn="ctr">
              <a:buNone/>
            </a:pPr>
            <a:r>
              <a:rPr lang="en-US" sz="3600" b="1" dirty="0" smtClean="0">
                <a:latin typeface="Times New Roman" panose="02020603050405020304" pitchFamily="18" charset="0"/>
                <a:cs typeface="Times New Roman" panose="02020603050405020304" pitchFamily="18" charset="0"/>
              </a:rPr>
              <a:t>Introduction </a:t>
            </a:r>
            <a:endParaRPr lang="en-US" sz="3600" dirty="0"/>
          </a:p>
        </p:txBody>
      </p:sp>
      <p:graphicFrame>
        <p:nvGraphicFramePr>
          <p:cNvPr id="7" name="Diagram 6"/>
          <p:cNvGraphicFramePr/>
          <p:nvPr/>
        </p:nvGraphicFramePr>
        <p:xfrm>
          <a:off x="76200" y="1066800"/>
          <a:ext cx="8991600" cy="548640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4" name="Date Placeholder 3"/>
          <p:cNvSpPr>
            <a:spLocks noGrp="1"/>
          </p:cNvSpPr>
          <p:nvPr>
            <p:ph type="dt" sz="half" idx="2"/>
          </p:nvPr>
        </p:nvSpPr>
        <p:spPr/>
        <p:txBody>
          <a:bodyPr/>
          <a:lstStyle/>
          <a:p>
            <a:pPr lvl="0"/>
            <a:fld id="{BB962C8B-B14F-4D97-AF65-F5344CB8AC3E}" type="datetime1">
              <a:rPr lang="en-US"/>
            </a:fld>
            <a:endParaRPr lang="en-US"/>
          </a:p>
        </p:txBody>
      </p:sp>
      <p:sp>
        <p:nvSpPr>
          <p:cNvPr id="5" name="Slide Number Placeholder 4"/>
          <p:cNvSpPr>
            <a:spLocks noGrp="1"/>
          </p:cNvSpPr>
          <p:nvPr>
            <p:ph type="sldNum" sz="quarter" idx="4"/>
          </p:nvPr>
        </p:nvSpPr>
        <p:spPr/>
        <p:txBody>
          <a:bodyPr/>
          <a:lstStyle/>
          <a:p>
            <a:pPr lvl="0"/>
            <a:fld id="{5DB0D4FE-9B0D-4847-9F59-E717979E43FE}" type="slidenum">
              <a:rPr/>
            </a:fld>
            <a:endParaRPr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sz="3200" b="1" dirty="0" smtClean="0"/>
              <a:t>Hand </a:t>
            </a:r>
            <a:r>
              <a:rPr lang="en-US" altLang="en-US" sz="3200" b="1" dirty="0"/>
              <a:t>washing </a:t>
            </a:r>
            <a:r>
              <a:rPr lang="en-US" altLang="en-US" sz="3200" b="1" dirty="0" smtClean="0"/>
              <a:t>Practices….</a:t>
            </a:r>
            <a:endParaRPr lang="en-US" altLang="en-US" sz="3200" b="1" dirty="0"/>
          </a:p>
        </p:txBody>
      </p:sp>
      <p:graphicFrame>
        <p:nvGraphicFramePr>
          <p:cNvPr id="7" name="Content Placeholder 6"/>
          <p:cNvGraphicFramePr>
            <a:graphicFrameLocks noGrp="1"/>
          </p:cNvGraphicFramePr>
          <p:nvPr>
            <p:ph idx="1"/>
            <p:custDataLst>
              <p:tags r:id="rId1"/>
            </p:custDataLst>
          </p:nvPr>
        </p:nvGraphicFramePr>
        <p:xfrm>
          <a:off x="238760" y="1174750"/>
          <a:ext cx="8595360" cy="2140585"/>
        </p:xfrm>
        <a:graphic>
          <a:graphicData uri="http://schemas.openxmlformats.org/drawingml/2006/table">
            <a:tbl>
              <a:tblPr firstRow="1" bandRow="1">
                <a:tableStyleId>{21E4AEA4-8DFA-4A89-87EB-49C32662AFE0}</a:tableStyleId>
              </a:tblPr>
              <a:tblGrid>
                <a:gridCol w="2148840"/>
                <a:gridCol w="2148840"/>
                <a:gridCol w="2148840"/>
                <a:gridCol w="2148840"/>
              </a:tblGrid>
              <a:tr h="756285">
                <a:tc gridSpan="4">
                  <a:txBody>
                    <a:bodyPr/>
                    <a:lstStyle/>
                    <a:p>
                      <a:pPr algn="ctr" fontAlgn="ctr"/>
                      <a:r>
                        <a:rPr sz="2400" b="1" dirty="0">
                          <a:solidFill>
                            <a:srgbClr val="FF0000"/>
                          </a:solidFill>
                        </a:rPr>
                        <a:t>Cumulative </a:t>
                      </a:r>
                      <a:r>
                        <a:rPr sz="2400" b="1" dirty="0"/>
                        <a:t>No. of COWASH IV WP Beneficiary HHs as per the SDG Hygiene Service Levels</a:t>
                      </a:r>
                      <a:endParaRPr sz="2400" b="1" i="0" dirty="0">
                        <a:solidFill>
                          <a:srgbClr val="000000"/>
                        </a:solidFill>
                        <a:latin typeface="Times New Roman" panose="02020603050405020304" pitchFamily="18"/>
                        <a:ea typeface="Times New Roman" panose="02020603050405020304" pitchFamily="18"/>
                      </a:endParaRPr>
                    </a:p>
                  </a:txBody>
                  <a:tcPr marL="6667" marR="6667" marT="6667" marB="0" anchor="ctr"/>
                </a:tc>
                <a:tc hMerge="1">
                  <a:tcPr/>
                </a:tc>
                <a:tc hMerge="1">
                  <a:tcPr/>
                </a:tc>
                <a:tc hMerge="1">
                  <a:tcPr/>
                </a:tc>
              </a:tr>
              <a:tr h="692150">
                <a:tc>
                  <a:txBody>
                    <a:bodyPr/>
                    <a:lstStyle/>
                    <a:p>
                      <a:pPr algn="ctr" fontAlgn="ctr"/>
                      <a:r>
                        <a:rPr sz="2400" b="1"/>
                        <a:t>Basic</a:t>
                      </a:r>
                      <a:endParaRPr sz="2400" b="1" i="0">
                        <a:solidFill>
                          <a:srgbClr val="000000"/>
                        </a:solidFill>
                        <a:latin typeface="Times New Roman" panose="02020603050405020304" pitchFamily="18"/>
                        <a:ea typeface="Times New Roman" panose="02020603050405020304" pitchFamily="18"/>
                      </a:endParaRPr>
                    </a:p>
                  </a:txBody>
                  <a:tcPr marL="6667" marR="6667" marT="6667" marB="0" anchor="ctr"/>
                </a:tc>
                <a:tc>
                  <a:txBody>
                    <a:bodyPr/>
                    <a:lstStyle/>
                    <a:p>
                      <a:pPr algn="ctr" fontAlgn="ctr"/>
                      <a:r>
                        <a:rPr sz="2400" b="1"/>
                        <a:t>Limited</a:t>
                      </a:r>
                      <a:endParaRPr sz="2400" b="1" i="0">
                        <a:solidFill>
                          <a:srgbClr val="000000"/>
                        </a:solidFill>
                        <a:latin typeface="Times New Roman" panose="02020603050405020304" pitchFamily="18"/>
                        <a:ea typeface="Times New Roman" panose="02020603050405020304" pitchFamily="18"/>
                      </a:endParaRPr>
                    </a:p>
                  </a:txBody>
                  <a:tcPr marL="6667" marR="6667" marT="6667" marB="0" anchor="ctr"/>
                </a:tc>
                <a:tc>
                  <a:txBody>
                    <a:bodyPr/>
                    <a:lstStyle/>
                    <a:p>
                      <a:pPr algn="ctr" fontAlgn="ctr"/>
                      <a:r>
                        <a:rPr sz="2400" b="1"/>
                        <a:t>No Facility</a:t>
                      </a:r>
                      <a:endParaRPr sz="2400" b="1" i="0">
                        <a:solidFill>
                          <a:srgbClr val="000000"/>
                        </a:solidFill>
                        <a:latin typeface="Times New Roman" panose="02020603050405020304" pitchFamily="18"/>
                        <a:ea typeface="Times New Roman" panose="02020603050405020304" pitchFamily="18"/>
                      </a:endParaRPr>
                    </a:p>
                  </a:txBody>
                  <a:tcPr marL="6667" marR="6667" marT="6667" marB="0" anchor="ctr"/>
                </a:tc>
                <a:tc>
                  <a:txBody>
                    <a:bodyPr/>
                    <a:lstStyle/>
                    <a:p>
                      <a:pPr algn="ctr" fontAlgn="ctr"/>
                      <a:r>
                        <a:rPr sz="2400" b="1"/>
                        <a:t>Total</a:t>
                      </a:r>
                      <a:endParaRPr sz="2400" b="1" i="0">
                        <a:solidFill>
                          <a:srgbClr val="000000"/>
                        </a:solidFill>
                        <a:latin typeface="Times New Roman" panose="02020603050405020304" pitchFamily="18"/>
                        <a:ea typeface="Times New Roman" panose="02020603050405020304" pitchFamily="18"/>
                      </a:endParaRPr>
                    </a:p>
                  </a:txBody>
                  <a:tcPr marL="6667" marR="6667" marT="6667" marB="0" anchor="ctr"/>
                </a:tc>
              </a:tr>
              <a:tr h="692150">
                <a:tc>
                  <a:txBody>
                    <a:bodyPr/>
                    <a:lstStyle/>
                    <a:p>
                      <a:pPr algn="ctr" fontAlgn="b"/>
                      <a:r>
                        <a:rPr sz="2400" b="1" dirty="0"/>
                        <a:t> 5,066 </a:t>
                      </a:r>
                      <a:endParaRPr sz="2400" b="1" i="0" dirty="0">
                        <a:solidFill>
                          <a:srgbClr val="000000"/>
                        </a:solidFill>
                        <a:latin typeface="Calibri" panose="020F0502020204030204"/>
                        <a:ea typeface="Calibri" panose="020F0502020204030204"/>
                      </a:endParaRPr>
                    </a:p>
                  </a:txBody>
                  <a:tcPr marL="6667" marR="6667" marT="6667" marB="0" anchor="b"/>
                </a:tc>
                <a:tc>
                  <a:txBody>
                    <a:bodyPr/>
                    <a:lstStyle/>
                    <a:p>
                      <a:pPr algn="ctr" fontAlgn="b"/>
                      <a:r>
                        <a:rPr sz="2400" b="1" dirty="0"/>
                        <a:t> </a:t>
                      </a:r>
                      <a:r>
                        <a:rPr lang="en-US" sz="2400" b="1" dirty="0" smtClean="0"/>
                        <a:t>7,910</a:t>
                      </a:r>
                      <a:endParaRPr sz="2400" b="1" i="0" dirty="0">
                        <a:solidFill>
                          <a:srgbClr val="000000"/>
                        </a:solidFill>
                        <a:latin typeface="Calibri" panose="020F0502020204030204"/>
                        <a:ea typeface="Calibri" panose="020F0502020204030204"/>
                      </a:endParaRPr>
                    </a:p>
                  </a:txBody>
                  <a:tcPr marL="6667" marR="6667" marT="6667" marB="0" anchor="b"/>
                </a:tc>
                <a:tc>
                  <a:txBody>
                    <a:bodyPr/>
                    <a:lstStyle/>
                    <a:p>
                      <a:pPr algn="ctr" fontAlgn="b"/>
                      <a:r>
                        <a:rPr sz="2400" b="1" dirty="0"/>
                        <a:t> 4,206 </a:t>
                      </a:r>
                      <a:endParaRPr sz="2400" b="1" i="0" dirty="0">
                        <a:solidFill>
                          <a:srgbClr val="000000"/>
                        </a:solidFill>
                        <a:latin typeface="Calibri" panose="020F0502020204030204"/>
                        <a:ea typeface="Calibri" panose="020F0502020204030204"/>
                      </a:endParaRPr>
                    </a:p>
                  </a:txBody>
                  <a:tcPr marL="6667" marR="6667" marT="6667" marB="0" anchor="b"/>
                </a:tc>
                <a:tc>
                  <a:txBody>
                    <a:bodyPr/>
                    <a:lstStyle/>
                    <a:p>
                      <a:pPr algn="ctr" fontAlgn="b"/>
                      <a:r>
                        <a:rPr lang="en-US" sz="2400" b="1" dirty="0" smtClean="0"/>
                        <a:t>17,182</a:t>
                      </a:r>
                      <a:endParaRPr lang="en-US" sz="2400" b="1" i="0" dirty="0" smtClean="0">
                        <a:solidFill>
                          <a:srgbClr val="000000"/>
                        </a:solidFill>
                        <a:latin typeface="Calibri" panose="020F0502020204030204"/>
                        <a:ea typeface="Calibri" panose="020F0502020204030204"/>
                      </a:endParaRPr>
                    </a:p>
                  </a:txBody>
                  <a:tcPr marL="6667" marR="6667" marT="6667" marB="0" anchor="b"/>
                </a:tc>
              </a:tr>
            </a:tbl>
          </a:graphicData>
        </a:graphic>
      </p:graphicFrame>
      <p:sp>
        <p:nvSpPr>
          <p:cNvPr id="2" name="Date Placeholder 1"/>
          <p:cNvSpPr>
            <a:spLocks noGrp="1"/>
          </p:cNvSpPr>
          <p:nvPr>
            <p:ph type="dt" sz="half" idx="10"/>
          </p:nvPr>
        </p:nvSpPr>
        <p:spPr/>
        <p:txBody>
          <a:bodyPr/>
          <a:lstStyle/>
          <a:p>
            <a:pPr lvl="0"/>
            <a:fld id="{BB962C8B-B14F-4D97-AF65-F5344CB8AC3E}" type="datetime1">
              <a:rPr lang="en-US"/>
            </a:fld>
            <a:endParaRPr lang="en-US"/>
          </a:p>
        </p:txBody>
      </p:sp>
      <p:sp>
        <p:nvSpPr>
          <p:cNvPr id="3" name="Slide Number Placeholder 2"/>
          <p:cNvSpPr>
            <a:spLocks noGrp="1"/>
          </p:cNvSpPr>
          <p:nvPr>
            <p:ph type="sldNum" sz="quarter" idx="12"/>
          </p:nvPr>
        </p:nvSpPr>
        <p:spPr/>
        <p:txBody>
          <a:bodyPr/>
          <a:lstStyle/>
          <a:p>
            <a:pPr lvl="0"/>
            <a:fld id="{B5A1B2D6-C39D-4196-88A5-8C1C2776E6E1}" type="slidenum">
              <a:rPr/>
            </a:fld>
            <a:endParaRPr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nvGraphicFramePr>
        <p:xfrm>
          <a:off x="457200" y="190500"/>
          <a:ext cx="8229600" cy="80010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graphicFrame>
        <p:nvGraphicFramePr>
          <p:cNvPr id="7" name="Content Placeholder 6"/>
          <p:cNvGraphicFramePr>
            <a:graphicFrameLocks noGrp="1"/>
          </p:cNvGraphicFramePr>
          <p:nvPr>
            <p:ph idx="1"/>
          </p:nvPr>
        </p:nvGraphicFramePr>
        <p:xfrm>
          <a:off x="457200" y="1174750"/>
          <a:ext cx="8610600" cy="49530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4" name="Date Placeholder 3"/>
          <p:cNvSpPr>
            <a:spLocks noGrp="1"/>
          </p:cNvSpPr>
          <p:nvPr>
            <p:ph type="dt" sz="half" idx="10"/>
          </p:nvPr>
        </p:nvSpPr>
        <p:spPr/>
        <p:txBody>
          <a:bodyPr/>
          <a:lstStyle/>
          <a:p>
            <a:pPr lvl="0"/>
            <a:fld id="{BB962C8B-B14F-4D97-AF65-F5344CB8AC3E}" type="datetime1">
              <a:rPr lang="en-US" smtClean="0"/>
            </a:fld>
            <a:endParaRPr lang="en-US" dirty="0"/>
          </a:p>
        </p:txBody>
      </p:sp>
      <p:sp>
        <p:nvSpPr>
          <p:cNvPr id="5" name="Slide Number Placeholder 4"/>
          <p:cNvSpPr>
            <a:spLocks noGrp="1"/>
          </p:cNvSpPr>
          <p:nvPr>
            <p:ph type="sldNum" sz="quarter" idx="12"/>
          </p:nvPr>
        </p:nvSpPr>
        <p:spPr/>
        <p:txBody>
          <a:bodyPr/>
          <a:lstStyle/>
          <a:p>
            <a:pPr lvl="0"/>
            <a:fld id="{B5A1B2D6-C39D-4196-88A5-8C1C2776E6E1}" type="slidenum">
              <a:rPr lang="en-US" smtClean="0"/>
            </a:fld>
            <a:endParaRPr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304800" y="76200"/>
          <a:ext cx="8686800" cy="99060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graphicFrame>
        <p:nvGraphicFramePr>
          <p:cNvPr id="2" name="Content Placeholder 1"/>
          <p:cNvGraphicFramePr>
            <a:graphicFrameLocks noGrp="1"/>
          </p:cNvGraphicFramePr>
          <p:nvPr>
            <p:ph idx="1"/>
          </p:nvPr>
        </p:nvGraphicFramePr>
        <p:xfrm>
          <a:off x="457200" y="1174750"/>
          <a:ext cx="8610600" cy="49530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3" name="Date Placeholder 2"/>
          <p:cNvSpPr>
            <a:spLocks noGrp="1"/>
          </p:cNvSpPr>
          <p:nvPr>
            <p:ph type="dt" sz="half" idx="10"/>
          </p:nvPr>
        </p:nvSpPr>
        <p:spPr/>
        <p:txBody>
          <a:bodyPr/>
          <a:lstStyle/>
          <a:p>
            <a:pPr lvl="0"/>
            <a:fld id="{BB962C8B-B14F-4D97-AF65-F5344CB8AC3E}" type="datetime1">
              <a:rPr lang="en-US"/>
            </a:fld>
            <a:endParaRPr lang="en-US"/>
          </a:p>
        </p:txBody>
      </p:sp>
      <p:sp>
        <p:nvSpPr>
          <p:cNvPr id="5" name="Slide Number Placeholder 4"/>
          <p:cNvSpPr>
            <a:spLocks noGrp="1"/>
          </p:cNvSpPr>
          <p:nvPr>
            <p:ph type="sldNum" sz="quarter" idx="12"/>
          </p:nvPr>
        </p:nvSpPr>
        <p:spPr/>
        <p:txBody>
          <a:bodyPr/>
          <a:lstStyle/>
          <a:p>
            <a:pPr lvl="0"/>
            <a:fld id="{B5A1B2D6-C39D-4196-88A5-8C1C2776E6E1}" type="slidenum">
              <a:rPr/>
            </a:fld>
            <a:endParaRPr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nvGraphicFramePr>
        <p:xfrm>
          <a:off x="457200" y="190500"/>
          <a:ext cx="8229600" cy="5826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Content Placeholder 6"/>
          <p:cNvGraphicFramePr>
            <a:graphicFrameLocks noGrp="1"/>
          </p:cNvGraphicFramePr>
          <p:nvPr>
            <p:ph idx="1"/>
          </p:nvPr>
        </p:nvGraphicFramePr>
        <p:xfrm>
          <a:off x="457200" y="1174750"/>
          <a:ext cx="8229600" cy="4953000"/>
        </p:xfrm>
        <a:graphic>
          <a:graphicData uri="http://schemas.openxmlformats.org/drawingml/2006/chart">
            <c:chart xmlns:c="http://schemas.openxmlformats.org/drawingml/2006/chart" xmlns:r="http://schemas.openxmlformats.org/officeDocument/2006/relationships" r:id="rId1"/>
          </a:graphicData>
        </a:graphic>
      </p:graphicFrame>
      <p:sp>
        <p:nvSpPr>
          <p:cNvPr id="4" name="Date Placeholder 3"/>
          <p:cNvSpPr>
            <a:spLocks noGrp="1"/>
          </p:cNvSpPr>
          <p:nvPr>
            <p:ph type="dt" sz="half" idx="10"/>
          </p:nvPr>
        </p:nvSpPr>
        <p:spPr/>
        <p:txBody>
          <a:bodyPr/>
          <a:lstStyle/>
          <a:p>
            <a:pPr lvl="0"/>
            <a:fld id="{BB962C8B-B14F-4D97-AF65-F5344CB8AC3E}" type="datetime1">
              <a:rPr lang="en-US" smtClean="0"/>
            </a:fld>
            <a:endParaRPr lang="en-US"/>
          </a:p>
        </p:txBody>
      </p:sp>
      <p:sp>
        <p:nvSpPr>
          <p:cNvPr id="5" name="Slide Number Placeholder 4"/>
          <p:cNvSpPr>
            <a:spLocks noGrp="1"/>
          </p:cNvSpPr>
          <p:nvPr>
            <p:ph type="sldNum" sz="quarter" idx="12"/>
          </p:nvPr>
        </p:nvSpPr>
        <p:spPr/>
        <p:txBody>
          <a:bodyPr/>
          <a:lstStyle/>
          <a:p>
            <a:pPr lvl="0"/>
            <a:fld id="{B5A1B2D6-C39D-4196-88A5-8C1C2776E6E1}" type="slidenum">
              <a:rPr lang="en-US" smtClean="0"/>
            </a:fld>
            <a:endParaRPr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457200" y="190500"/>
          <a:ext cx="8229600" cy="72390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graphicFrame>
        <p:nvGraphicFramePr>
          <p:cNvPr id="5" name="Content Placeholder 4"/>
          <p:cNvGraphicFramePr>
            <a:graphicFrameLocks noGrp="1"/>
          </p:cNvGraphicFramePr>
          <p:nvPr>
            <p:ph idx="1"/>
          </p:nvPr>
        </p:nvGraphicFramePr>
        <p:xfrm>
          <a:off x="228600" y="990600"/>
          <a:ext cx="8763000" cy="49530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2" name="Date Placeholder 1"/>
          <p:cNvSpPr>
            <a:spLocks noGrp="1"/>
          </p:cNvSpPr>
          <p:nvPr>
            <p:ph type="dt" sz="half" idx="10"/>
          </p:nvPr>
        </p:nvSpPr>
        <p:spPr/>
        <p:txBody>
          <a:bodyPr/>
          <a:lstStyle/>
          <a:p>
            <a:pPr lvl="0"/>
            <a:fld id="{BB962C8B-B14F-4D97-AF65-F5344CB8AC3E}" type="datetime1">
              <a:rPr lang="en-US"/>
            </a:fld>
            <a:endParaRPr lang="en-US"/>
          </a:p>
        </p:txBody>
      </p:sp>
      <p:sp>
        <p:nvSpPr>
          <p:cNvPr id="3" name="Slide Number Placeholder 2"/>
          <p:cNvSpPr>
            <a:spLocks noGrp="1"/>
          </p:cNvSpPr>
          <p:nvPr>
            <p:ph type="sldNum" sz="quarter" idx="12"/>
          </p:nvPr>
        </p:nvSpPr>
        <p:spPr/>
        <p:txBody>
          <a:bodyPr/>
          <a:lstStyle/>
          <a:p>
            <a:pPr lvl="0"/>
            <a:fld id="{B5A1B2D6-C39D-4196-88A5-8C1C2776E6E1}" type="slidenum">
              <a:rPr/>
            </a:fld>
            <a:endParaRPr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Beneficiaries of School Water Supply </a:t>
            </a:r>
            <a:endParaRPr lang="en-US" dirty="0"/>
          </a:p>
        </p:txBody>
      </p:sp>
      <p:graphicFrame>
        <p:nvGraphicFramePr>
          <p:cNvPr id="4" name="Content Placeholder 3"/>
          <p:cNvGraphicFramePr>
            <a:graphicFrameLocks noGrp="1"/>
          </p:cNvGraphicFramePr>
          <p:nvPr>
            <p:ph idx="1"/>
          </p:nvPr>
        </p:nvGraphicFramePr>
        <p:xfrm>
          <a:off x="228600" y="1174750"/>
          <a:ext cx="8763000" cy="2586836"/>
        </p:xfrm>
        <a:graphic>
          <a:graphicData uri="http://schemas.openxmlformats.org/drawingml/2006/table">
            <a:tbl>
              <a:tblPr firstRow="1" bandRow="1">
                <a:tableStyleId>{93296810-A885-4BE3-A3E7-6D5BEEA58F35}</a:tableStyleId>
              </a:tblPr>
              <a:tblGrid>
                <a:gridCol w="1564821"/>
                <a:gridCol w="1356179"/>
                <a:gridCol w="1460500"/>
                <a:gridCol w="1460500"/>
                <a:gridCol w="1460500"/>
                <a:gridCol w="1460500"/>
              </a:tblGrid>
              <a:tr h="839779">
                <a:tc rowSpan="2">
                  <a:txBody>
                    <a:bodyPr/>
                    <a:lstStyle/>
                    <a:p>
                      <a:pPr algn="ctr" fontAlgn="ctr"/>
                      <a:endParaRPr lang="en-US" sz="2000" b="1" i="0" u="none" strike="noStrike" dirty="0">
                        <a:solidFill>
                          <a:srgbClr val="000000"/>
                        </a:solidFill>
                        <a:effectLst/>
                        <a:latin typeface="Times New Roman" panose="02020603050405020304" pitchFamily="18"/>
                      </a:endParaRPr>
                    </a:p>
                  </a:txBody>
                  <a:tcPr marL="6350" marR="6350" marT="6350" marB="0" anchor="ctr"/>
                </a:tc>
                <a:tc gridSpan="5">
                  <a:txBody>
                    <a:bodyPr/>
                    <a:lstStyle/>
                    <a:p>
                      <a:pPr algn="ctr" fontAlgn="ctr"/>
                      <a:r>
                        <a:rPr lang="en-US" sz="2000" u="none" strike="noStrike" dirty="0">
                          <a:effectLst/>
                        </a:rPr>
                        <a:t>Cumulative No. of People Benefitted from COWASH IV Constructed/Rehabilitated School WPs (in Schools having Improved Latrines)</a:t>
                      </a:r>
                      <a:endParaRPr lang="en-US" sz="2000" b="1" i="0" u="none" strike="noStrike" dirty="0">
                        <a:solidFill>
                          <a:srgbClr val="FF0000"/>
                        </a:solidFill>
                        <a:effectLst/>
                        <a:latin typeface="Times New Roman" panose="02020603050405020304" pitchFamily="18"/>
                      </a:endParaRPr>
                    </a:p>
                  </a:txBody>
                  <a:tcPr marL="6350" marR="6350" marT="6350" marB="0" anchor="ctr"/>
                </a:tc>
                <a:tc hMerge="1">
                  <a:tcPr/>
                </a:tc>
                <a:tc hMerge="1">
                  <a:tcPr/>
                </a:tc>
                <a:tc hMerge="1">
                  <a:tcPr/>
                </a:tc>
                <a:tc hMerge="1">
                  <a:tcPr/>
                </a:tc>
              </a:tr>
              <a:tr h="745336">
                <a:tc vMerge="1">
                  <a:tcPr/>
                </a:tc>
                <a:tc>
                  <a:txBody>
                    <a:bodyPr/>
                    <a:lstStyle/>
                    <a:p>
                      <a:pPr algn="ctr" fontAlgn="ctr"/>
                      <a:r>
                        <a:rPr lang="en-US" sz="2000" u="none" strike="noStrike" dirty="0">
                          <a:effectLst/>
                        </a:rPr>
                        <a:t>Female with No Disability</a:t>
                      </a:r>
                      <a:endParaRPr lang="en-US" sz="2000" b="1" i="0" u="none" strike="noStrike" dirty="0">
                        <a:solidFill>
                          <a:srgbClr val="000000"/>
                        </a:solidFill>
                        <a:effectLst/>
                        <a:latin typeface="Times New Roman" panose="02020603050405020304" pitchFamily="18"/>
                      </a:endParaRPr>
                    </a:p>
                  </a:txBody>
                  <a:tcPr marL="6350" marR="6350" marT="6350" marB="0" anchor="ctr"/>
                </a:tc>
                <a:tc>
                  <a:txBody>
                    <a:bodyPr/>
                    <a:lstStyle/>
                    <a:p>
                      <a:pPr algn="ctr" fontAlgn="ctr"/>
                      <a:r>
                        <a:rPr lang="en-US" sz="2000" u="none" strike="noStrike" dirty="0">
                          <a:effectLst/>
                        </a:rPr>
                        <a:t>Female with Disability</a:t>
                      </a:r>
                      <a:endParaRPr lang="en-US" sz="2000" b="1" i="0" u="none" strike="noStrike" dirty="0">
                        <a:solidFill>
                          <a:srgbClr val="000000"/>
                        </a:solidFill>
                        <a:effectLst/>
                        <a:latin typeface="Times New Roman" panose="02020603050405020304" pitchFamily="18"/>
                      </a:endParaRPr>
                    </a:p>
                  </a:txBody>
                  <a:tcPr marL="6350" marR="6350" marT="6350" marB="0" anchor="ctr"/>
                </a:tc>
                <a:tc>
                  <a:txBody>
                    <a:bodyPr/>
                    <a:lstStyle/>
                    <a:p>
                      <a:pPr algn="ctr" fontAlgn="ctr"/>
                      <a:r>
                        <a:rPr lang="en-US" sz="2000" u="none" strike="noStrike" dirty="0">
                          <a:effectLst/>
                        </a:rPr>
                        <a:t>Male with No Disability</a:t>
                      </a:r>
                      <a:endParaRPr lang="en-US" sz="2000" b="1" i="0" u="none" strike="noStrike" dirty="0">
                        <a:solidFill>
                          <a:srgbClr val="000000"/>
                        </a:solidFill>
                        <a:effectLst/>
                        <a:latin typeface="Times New Roman" panose="02020603050405020304" pitchFamily="18"/>
                      </a:endParaRPr>
                    </a:p>
                  </a:txBody>
                  <a:tcPr marL="6350" marR="6350" marT="6350" marB="0" anchor="ctr"/>
                </a:tc>
                <a:tc>
                  <a:txBody>
                    <a:bodyPr/>
                    <a:lstStyle/>
                    <a:p>
                      <a:pPr algn="ctr" fontAlgn="ctr"/>
                      <a:r>
                        <a:rPr lang="en-US" sz="2000" u="none" strike="noStrike" dirty="0">
                          <a:effectLst/>
                        </a:rPr>
                        <a:t>Male with Disability</a:t>
                      </a:r>
                      <a:endParaRPr lang="en-US" sz="2000" b="1" i="0" u="none" strike="noStrike" dirty="0">
                        <a:solidFill>
                          <a:srgbClr val="000000"/>
                        </a:solidFill>
                        <a:effectLst/>
                        <a:latin typeface="Times New Roman" panose="02020603050405020304" pitchFamily="18"/>
                      </a:endParaRPr>
                    </a:p>
                  </a:txBody>
                  <a:tcPr marL="6350" marR="6350" marT="6350" marB="0" anchor="ctr"/>
                </a:tc>
                <a:tc>
                  <a:txBody>
                    <a:bodyPr/>
                    <a:lstStyle/>
                    <a:p>
                      <a:pPr algn="ctr" fontAlgn="ctr"/>
                      <a:r>
                        <a:rPr lang="en-US" sz="2000" u="none" strike="noStrike">
                          <a:effectLst/>
                        </a:rPr>
                        <a:t>Total</a:t>
                      </a:r>
                      <a:endParaRPr lang="en-US" sz="2000" b="1" i="0" u="none" strike="noStrike">
                        <a:solidFill>
                          <a:srgbClr val="000000"/>
                        </a:solidFill>
                        <a:effectLst/>
                        <a:latin typeface="Times New Roman" panose="02020603050405020304" pitchFamily="18"/>
                      </a:endParaRPr>
                    </a:p>
                  </a:txBody>
                  <a:tcPr marL="6350" marR="6350" marT="6350" marB="0" anchor="ctr"/>
                </a:tc>
              </a:tr>
              <a:tr h="745336">
                <a:tc>
                  <a:txBody>
                    <a:bodyPr/>
                    <a:lstStyle/>
                    <a:p>
                      <a:pPr algn="l" fontAlgn="b"/>
                      <a:r>
                        <a:rPr lang="en-US" sz="2000" u="none" strike="noStrike" dirty="0">
                          <a:effectLst/>
                        </a:rPr>
                        <a:t>No. of Beneficiaries</a:t>
                      </a:r>
                      <a:endParaRPr lang="en-US" sz="2000" b="1" i="0" u="none" strike="noStrike" dirty="0">
                        <a:solidFill>
                          <a:srgbClr val="000000"/>
                        </a:solidFill>
                        <a:effectLst/>
                        <a:latin typeface="Calibri" panose="020F0502020204030204"/>
                      </a:endParaRPr>
                    </a:p>
                  </a:txBody>
                  <a:tcPr marL="6350" marR="6350" marT="6350" marB="0" anchor="b"/>
                </a:tc>
                <a:tc>
                  <a:txBody>
                    <a:bodyPr/>
                    <a:lstStyle/>
                    <a:p>
                      <a:pPr algn="r" fontAlgn="b"/>
                      <a:r>
                        <a:rPr lang="en-US" sz="2000" u="none" strike="noStrike" dirty="0" smtClean="0">
                          <a:effectLst/>
                        </a:rPr>
                        <a:t>12,160</a:t>
                      </a:r>
                      <a:endParaRPr lang="en-US" sz="2000" b="0" i="0" u="none" strike="noStrike" dirty="0">
                        <a:solidFill>
                          <a:srgbClr val="000000"/>
                        </a:solidFill>
                        <a:effectLst/>
                        <a:latin typeface="Calibri" panose="020F0502020204030204"/>
                      </a:endParaRPr>
                    </a:p>
                  </a:txBody>
                  <a:tcPr marL="6350" marR="6350" marT="6350" marB="0" anchor="b"/>
                </a:tc>
                <a:tc>
                  <a:txBody>
                    <a:bodyPr/>
                    <a:lstStyle/>
                    <a:p>
                      <a:pPr algn="r" fontAlgn="b"/>
                      <a:r>
                        <a:rPr lang="en-US" sz="2000" u="none" strike="noStrike">
                          <a:effectLst/>
                        </a:rPr>
                        <a:t>276</a:t>
                      </a:r>
                      <a:endParaRPr lang="en-US" sz="2000" b="0" i="0" u="none" strike="noStrike">
                        <a:solidFill>
                          <a:srgbClr val="000000"/>
                        </a:solidFill>
                        <a:effectLst/>
                        <a:latin typeface="Calibri" panose="020F0502020204030204"/>
                      </a:endParaRPr>
                    </a:p>
                  </a:txBody>
                  <a:tcPr marL="6350" marR="6350" marT="6350" marB="0" anchor="b"/>
                </a:tc>
                <a:tc>
                  <a:txBody>
                    <a:bodyPr/>
                    <a:lstStyle/>
                    <a:p>
                      <a:pPr algn="r" fontAlgn="b"/>
                      <a:r>
                        <a:rPr lang="en-US" sz="2000" u="none" strike="noStrike" dirty="0" smtClean="0">
                          <a:effectLst/>
                        </a:rPr>
                        <a:t>11,922</a:t>
                      </a:r>
                      <a:endParaRPr lang="en-US" sz="2000" b="0" i="0" u="none" strike="noStrike" dirty="0">
                        <a:solidFill>
                          <a:srgbClr val="000000"/>
                        </a:solidFill>
                        <a:effectLst/>
                        <a:latin typeface="Calibri" panose="020F0502020204030204"/>
                      </a:endParaRPr>
                    </a:p>
                  </a:txBody>
                  <a:tcPr marL="6350" marR="6350" marT="6350" marB="0" anchor="b"/>
                </a:tc>
                <a:tc>
                  <a:txBody>
                    <a:bodyPr/>
                    <a:lstStyle/>
                    <a:p>
                      <a:pPr algn="r" fontAlgn="b"/>
                      <a:r>
                        <a:rPr lang="en-US" sz="2000" u="none" strike="noStrike" dirty="0" smtClean="0">
                          <a:effectLst/>
                        </a:rPr>
                        <a:t>1,068</a:t>
                      </a:r>
                      <a:endParaRPr lang="en-US" sz="2000" b="0" i="0" u="none" strike="noStrike" dirty="0">
                        <a:solidFill>
                          <a:srgbClr val="000000"/>
                        </a:solidFill>
                        <a:effectLst/>
                        <a:latin typeface="Calibri" panose="020F0502020204030204"/>
                      </a:endParaRPr>
                    </a:p>
                  </a:txBody>
                  <a:tcPr marL="6350" marR="6350" marT="6350" marB="0" anchor="b"/>
                </a:tc>
                <a:tc>
                  <a:txBody>
                    <a:bodyPr/>
                    <a:lstStyle/>
                    <a:p>
                      <a:pPr algn="r" fontAlgn="b"/>
                      <a:r>
                        <a:rPr lang="en-US" sz="2000" u="none" strike="noStrike" dirty="0">
                          <a:effectLst/>
                        </a:rPr>
                        <a:t> 25,426 </a:t>
                      </a:r>
                      <a:endParaRPr lang="en-US" sz="2000" b="0" i="0" u="none" strike="noStrike" dirty="0">
                        <a:solidFill>
                          <a:srgbClr val="000000"/>
                        </a:solidFill>
                        <a:effectLst/>
                        <a:latin typeface="Calibri" panose="020F0502020204030204"/>
                      </a:endParaRPr>
                    </a:p>
                  </a:txBody>
                  <a:tcPr marL="6350" marR="6350" marT="6350" marB="0" anchor="b"/>
                </a:tc>
              </a:tr>
            </a:tbl>
          </a:graphicData>
        </a:graphic>
      </p:graphicFrame>
      <p:sp>
        <p:nvSpPr>
          <p:cNvPr id="3" name="Date Placeholder 2"/>
          <p:cNvSpPr>
            <a:spLocks noGrp="1"/>
          </p:cNvSpPr>
          <p:nvPr>
            <p:ph type="dt" sz="half" idx="10"/>
          </p:nvPr>
        </p:nvSpPr>
        <p:spPr/>
        <p:txBody>
          <a:bodyPr/>
          <a:lstStyle/>
          <a:p>
            <a:pPr lvl="0"/>
            <a:fld id="{BB962C8B-B14F-4D97-AF65-F5344CB8AC3E}" type="datetime1">
              <a:rPr lang="en-US"/>
            </a:fld>
            <a:endParaRPr lang="en-US"/>
          </a:p>
        </p:txBody>
      </p:sp>
      <p:sp>
        <p:nvSpPr>
          <p:cNvPr id="5" name="Slide Number Placeholder 4"/>
          <p:cNvSpPr>
            <a:spLocks noGrp="1"/>
          </p:cNvSpPr>
          <p:nvPr>
            <p:ph type="sldNum" sz="quarter" idx="12"/>
          </p:nvPr>
        </p:nvSpPr>
        <p:spPr/>
        <p:txBody>
          <a:bodyPr/>
          <a:lstStyle/>
          <a:p>
            <a:pPr lvl="0"/>
            <a:fld id="{B5A1B2D6-C39D-4196-88A5-8C1C2776E6E1}" type="slidenum">
              <a:rPr/>
            </a:fld>
            <a:endParaRPr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457200" y="190500"/>
          <a:ext cx="8229600" cy="582613"/>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graphicFrame>
        <p:nvGraphicFramePr>
          <p:cNvPr id="5" name="Content Placeholder 4"/>
          <p:cNvGraphicFramePr>
            <a:graphicFrameLocks noGrp="1"/>
          </p:cNvGraphicFramePr>
          <p:nvPr>
            <p:ph idx="1"/>
          </p:nvPr>
        </p:nvGraphicFramePr>
        <p:xfrm>
          <a:off x="304800" y="914400"/>
          <a:ext cx="8610600" cy="49530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2" name="Date Placeholder 1"/>
          <p:cNvSpPr>
            <a:spLocks noGrp="1"/>
          </p:cNvSpPr>
          <p:nvPr>
            <p:ph type="dt" sz="half" idx="10"/>
          </p:nvPr>
        </p:nvSpPr>
        <p:spPr/>
        <p:txBody>
          <a:bodyPr/>
          <a:lstStyle/>
          <a:p>
            <a:pPr lvl="0"/>
            <a:fld id="{BB962C8B-B14F-4D97-AF65-F5344CB8AC3E}" type="datetime1">
              <a:rPr lang="en-US"/>
            </a:fld>
            <a:endParaRPr lang="en-US"/>
          </a:p>
        </p:txBody>
      </p:sp>
      <p:sp>
        <p:nvSpPr>
          <p:cNvPr id="3" name="Slide Number Placeholder 2"/>
          <p:cNvSpPr>
            <a:spLocks noGrp="1"/>
          </p:cNvSpPr>
          <p:nvPr>
            <p:ph type="sldNum" sz="quarter" idx="12"/>
          </p:nvPr>
        </p:nvSpPr>
        <p:spPr/>
        <p:txBody>
          <a:bodyPr/>
          <a:lstStyle/>
          <a:p>
            <a:pPr lvl="0"/>
            <a:fld id="{B5A1B2D6-C39D-4196-88A5-8C1C2776E6E1}" type="slidenum">
              <a:rPr/>
            </a:fld>
            <a:endParaRPr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0500"/>
            <a:ext cx="8229600" cy="800100"/>
          </a:xfrm>
        </p:spPr>
        <p:txBody>
          <a:bodyPr/>
          <a:lstStyle/>
          <a:p>
            <a:pPr algn="just"/>
            <a:r>
              <a:rPr lang="en-US" dirty="0"/>
              <a:t>Beneficiaries of Schools </a:t>
            </a:r>
            <a:r>
              <a:rPr lang="en-US" dirty="0" smtClean="0"/>
              <a:t>Constructed </a:t>
            </a:r>
            <a:r>
              <a:rPr lang="en-US" dirty="0"/>
              <a:t>Improved Latrines</a:t>
            </a:r>
            <a:endParaRPr lang="en-US" dirty="0"/>
          </a:p>
        </p:txBody>
      </p:sp>
      <p:graphicFrame>
        <p:nvGraphicFramePr>
          <p:cNvPr id="4" name="Content Placeholder 3"/>
          <p:cNvGraphicFramePr>
            <a:graphicFrameLocks noGrp="1"/>
          </p:cNvGraphicFramePr>
          <p:nvPr>
            <p:ph idx="1"/>
          </p:nvPr>
        </p:nvGraphicFramePr>
        <p:xfrm>
          <a:off x="228600" y="1174750"/>
          <a:ext cx="8839200" cy="3016251"/>
        </p:xfrm>
        <a:graphic>
          <a:graphicData uri="http://schemas.openxmlformats.org/drawingml/2006/table">
            <a:tbl>
              <a:tblPr firstRow="1" bandRow="1">
                <a:tableStyleId>{21E4AEA4-8DFA-4A89-87EB-49C32662AFE0}</a:tableStyleId>
              </a:tblPr>
              <a:tblGrid>
                <a:gridCol w="1767840"/>
                <a:gridCol w="1767840"/>
                <a:gridCol w="1767840"/>
                <a:gridCol w="1767840"/>
                <a:gridCol w="1767840"/>
              </a:tblGrid>
              <a:tr h="1086907">
                <a:tc gridSpan="5">
                  <a:txBody>
                    <a:bodyPr/>
                    <a:lstStyle/>
                    <a:p>
                      <a:pPr algn="ctr" fontAlgn="ctr"/>
                      <a:r>
                        <a:rPr lang="en-US" sz="2000" u="none" strike="noStrike" dirty="0">
                          <a:effectLst/>
                        </a:rPr>
                        <a:t>Cumulative No. of People Benefitted from COWASH IV School Latrines (in Schools having access to Improved Water Supply) </a:t>
                      </a:r>
                      <a:endParaRPr lang="en-US" sz="2000" b="1" i="0" u="none" strike="noStrike" dirty="0">
                        <a:solidFill>
                          <a:srgbClr val="000000"/>
                        </a:solidFill>
                        <a:effectLst/>
                        <a:latin typeface="Times New Roman" panose="02020603050405020304" pitchFamily="18"/>
                      </a:endParaRPr>
                    </a:p>
                  </a:txBody>
                  <a:tcPr marL="6350" marR="6350" marT="6350" marB="0" anchor="ctr"/>
                </a:tc>
                <a:tc hMerge="1">
                  <a:tcPr/>
                </a:tc>
                <a:tc hMerge="1">
                  <a:tcPr/>
                </a:tc>
                <a:tc hMerge="1">
                  <a:tcPr/>
                </a:tc>
                <a:tc hMerge="1">
                  <a:tcPr/>
                </a:tc>
              </a:tr>
              <a:tr h="964672">
                <a:tc>
                  <a:txBody>
                    <a:bodyPr/>
                    <a:lstStyle/>
                    <a:p>
                      <a:pPr algn="ctr" fontAlgn="ctr"/>
                      <a:r>
                        <a:rPr lang="en-US" sz="2000" u="none" strike="noStrike">
                          <a:effectLst/>
                        </a:rPr>
                        <a:t>Female with No Disability</a:t>
                      </a:r>
                      <a:endParaRPr lang="en-US" sz="2000" b="1" i="0" u="none" strike="noStrike">
                        <a:solidFill>
                          <a:srgbClr val="000000"/>
                        </a:solidFill>
                        <a:effectLst/>
                        <a:latin typeface="Times New Roman" panose="02020603050405020304" pitchFamily="18"/>
                      </a:endParaRPr>
                    </a:p>
                  </a:txBody>
                  <a:tcPr marL="6350" marR="6350" marT="6350" marB="0" anchor="ctr"/>
                </a:tc>
                <a:tc>
                  <a:txBody>
                    <a:bodyPr/>
                    <a:lstStyle/>
                    <a:p>
                      <a:pPr algn="ctr" fontAlgn="ctr"/>
                      <a:r>
                        <a:rPr lang="en-US" sz="2000" u="none" strike="noStrike">
                          <a:effectLst/>
                        </a:rPr>
                        <a:t>Female with Disability</a:t>
                      </a:r>
                      <a:endParaRPr lang="en-US" sz="2000" b="1" i="0" u="none" strike="noStrike">
                        <a:solidFill>
                          <a:srgbClr val="000000"/>
                        </a:solidFill>
                        <a:effectLst/>
                        <a:latin typeface="Times New Roman" panose="02020603050405020304" pitchFamily="18"/>
                      </a:endParaRPr>
                    </a:p>
                  </a:txBody>
                  <a:tcPr marL="6350" marR="6350" marT="6350" marB="0" anchor="ctr"/>
                </a:tc>
                <a:tc>
                  <a:txBody>
                    <a:bodyPr/>
                    <a:lstStyle/>
                    <a:p>
                      <a:pPr algn="ctr" fontAlgn="ctr"/>
                      <a:r>
                        <a:rPr lang="en-US" sz="2000" u="none" strike="noStrike">
                          <a:effectLst/>
                        </a:rPr>
                        <a:t>Male with No Disability</a:t>
                      </a:r>
                      <a:endParaRPr lang="en-US" sz="2000" b="1" i="0" u="none" strike="noStrike">
                        <a:solidFill>
                          <a:srgbClr val="000000"/>
                        </a:solidFill>
                        <a:effectLst/>
                        <a:latin typeface="Times New Roman" panose="02020603050405020304" pitchFamily="18"/>
                      </a:endParaRPr>
                    </a:p>
                  </a:txBody>
                  <a:tcPr marL="6350" marR="6350" marT="6350" marB="0" anchor="ctr"/>
                </a:tc>
                <a:tc>
                  <a:txBody>
                    <a:bodyPr/>
                    <a:lstStyle/>
                    <a:p>
                      <a:pPr algn="ctr" fontAlgn="ctr"/>
                      <a:r>
                        <a:rPr lang="en-US" sz="2000" u="none" strike="noStrike">
                          <a:effectLst/>
                        </a:rPr>
                        <a:t>Male with Disability</a:t>
                      </a:r>
                      <a:endParaRPr lang="en-US" sz="2000" b="1" i="0" u="none" strike="noStrike">
                        <a:solidFill>
                          <a:srgbClr val="000000"/>
                        </a:solidFill>
                        <a:effectLst/>
                        <a:latin typeface="Times New Roman" panose="02020603050405020304" pitchFamily="18"/>
                      </a:endParaRPr>
                    </a:p>
                  </a:txBody>
                  <a:tcPr marL="6350" marR="6350" marT="6350" marB="0" anchor="ctr"/>
                </a:tc>
                <a:tc>
                  <a:txBody>
                    <a:bodyPr/>
                    <a:lstStyle/>
                    <a:p>
                      <a:pPr algn="ctr" fontAlgn="ctr"/>
                      <a:r>
                        <a:rPr lang="en-US" sz="2000" u="none" strike="noStrike">
                          <a:effectLst/>
                        </a:rPr>
                        <a:t>Total</a:t>
                      </a:r>
                      <a:endParaRPr lang="en-US" sz="2000" b="1" i="0" u="none" strike="noStrike">
                        <a:solidFill>
                          <a:srgbClr val="000000"/>
                        </a:solidFill>
                        <a:effectLst/>
                        <a:latin typeface="Times New Roman" panose="02020603050405020304" pitchFamily="18"/>
                      </a:endParaRPr>
                    </a:p>
                  </a:txBody>
                  <a:tcPr marL="6350" marR="6350" marT="6350" marB="0" anchor="ctr"/>
                </a:tc>
              </a:tr>
              <a:tr h="964672">
                <a:tc>
                  <a:txBody>
                    <a:bodyPr/>
                    <a:lstStyle/>
                    <a:p>
                      <a:pPr algn="r" fontAlgn="b"/>
                      <a:r>
                        <a:rPr lang="en-US" sz="2000" u="none" strike="noStrike" dirty="0">
                          <a:effectLst/>
                        </a:rPr>
                        <a:t>8294</a:t>
                      </a:r>
                      <a:endParaRPr lang="en-US" sz="2000" b="0" i="0" u="none" strike="noStrike" dirty="0">
                        <a:solidFill>
                          <a:srgbClr val="000000"/>
                        </a:solidFill>
                        <a:effectLst/>
                        <a:latin typeface="Calibri" panose="020F0502020204030204"/>
                      </a:endParaRPr>
                    </a:p>
                  </a:txBody>
                  <a:tcPr marL="6350" marR="6350" marT="6350" marB="0" anchor="b"/>
                </a:tc>
                <a:tc>
                  <a:txBody>
                    <a:bodyPr/>
                    <a:lstStyle/>
                    <a:p>
                      <a:pPr algn="r" fontAlgn="b"/>
                      <a:r>
                        <a:rPr lang="en-US" sz="2000" u="none" strike="noStrike" dirty="0">
                          <a:effectLst/>
                        </a:rPr>
                        <a:t> 94 </a:t>
                      </a:r>
                      <a:endParaRPr lang="en-US" sz="2000" b="0" i="0" u="none" strike="noStrike" dirty="0">
                        <a:solidFill>
                          <a:srgbClr val="000000"/>
                        </a:solidFill>
                        <a:effectLst/>
                        <a:latin typeface="Calibri" panose="020F0502020204030204"/>
                      </a:endParaRPr>
                    </a:p>
                  </a:txBody>
                  <a:tcPr marL="6350" marR="6350" marT="6350" marB="0" anchor="b"/>
                </a:tc>
                <a:tc>
                  <a:txBody>
                    <a:bodyPr/>
                    <a:lstStyle/>
                    <a:p>
                      <a:pPr algn="r" fontAlgn="b"/>
                      <a:r>
                        <a:rPr lang="en-US" sz="2000" u="none" strike="noStrike" dirty="0">
                          <a:effectLst/>
                        </a:rPr>
                        <a:t>9521</a:t>
                      </a:r>
                      <a:endParaRPr lang="en-US" sz="2000" b="0" i="0" u="none" strike="noStrike" dirty="0">
                        <a:solidFill>
                          <a:srgbClr val="000000"/>
                        </a:solidFill>
                        <a:effectLst/>
                        <a:latin typeface="Calibri" panose="020F0502020204030204"/>
                      </a:endParaRPr>
                    </a:p>
                  </a:txBody>
                  <a:tcPr marL="6350" marR="6350" marT="6350" marB="0" anchor="b"/>
                </a:tc>
                <a:tc>
                  <a:txBody>
                    <a:bodyPr/>
                    <a:lstStyle/>
                    <a:p>
                      <a:pPr algn="r" fontAlgn="b"/>
                      <a:r>
                        <a:rPr lang="en-US" sz="2000" u="none" strike="noStrike" dirty="0">
                          <a:effectLst/>
                        </a:rPr>
                        <a:t> 106 </a:t>
                      </a:r>
                      <a:endParaRPr lang="en-US" sz="2000" b="0" i="0" u="none" strike="noStrike" dirty="0">
                        <a:solidFill>
                          <a:srgbClr val="000000"/>
                        </a:solidFill>
                        <a:effectLst/>
                        <a:latin typeface="Calibri" panose="020F0502020204030204"/>
                      </a:endParaRPr>
                    </a:p>
                  </a:txBody>
                  <a:tcPr marL="6350" marR="6350" marT="6350" marB="0" anchor="b"/>
                </a:tc>
                <a:tc>
                  <a:txBody>
                    <a:bodyPr/>
                    <a:lstStyle/>
                    <a:p>
                      <a:pPr algn="r" fontAlgn="b"/>
                      <a:r>
                        <a:rPr lang="en-US" sz="2000" u="none" strike="noStrike" dirty="0">
                          <a:effectLst/>
                        </a:rPr>
                        <a:t> 18,015 </a:t>
                      </a:r>
                      <a:endParaRPr lang="en-US" sz="2000" b="0" i="0" u="none" strike="noStrike" dirty="0">
                        <a:solidFill>
                          <a:srgbClr val="000000"/>
                        </a:solidFill>
                        <a:effectLst/>
                        <a:latin typeface="Calibri" panose="020F0502020204030204"/>
                      </a:endParaRPr>
                    </a:p>
                  </a:txBody>
                  <a:tcPr marL="6350" marR="6350" marT="6350" marB="0" anchor="b"/>
                </a:tc>
              </a:tr>
            </a:tbl>
          </a:graphicData>
        </a:graphic>
      </p:graphicFrame>
      <p:sp>
        <p:nvSpPr>
          <p:cNvPr id="3" name="Date Placeholder 2"/>
          <p:cNvSpPr>
            <a:spLocks noGrp="1"/>
          </p:cNvSpPr>
          <p:nvPr>
            <p:ph type="dt" sz="half" idx="10"/>
          </p:nvPr>
        </p:nvSpPr>
        <p:spPr/>
        <p:txBody>
          <a:bodyPr/>
          <a:lstStyle/>
          <a:p>
            <a:pPr lvl="0"/>
            <a:fld id="{BB962C8B-B14F-4D97-AF65-F5344CB8AC3E}" type="datetime1">
              <a:rPr lang="en-US"/>
            </a:fld>
            <a:endParaRPr lang="en-US"/>
          </a:p>
        </p:txBody>
      </p:sp>
      <p:sp>
        <p:nvSpPr>
          <p:cNvPr id="5" name="Slide Number Placeholder 4"/>
          <p:cNvSpPr>
            <a:spLocks noGrp="1"/>
          </p:cNvSpPr>
          <p:nvPr>
            <p:ph type="sldNum" sz="quarter" idx="12"/>
          </p:nvPr>
        </p:nvSpPr>
        <p:spPr/>
        <p:txBody>
          <a:bodyPr/>
          <a:lstStyle/>
          <a:p>
            <a:pPr lvl="0"/>
            <a:fld id="{B5A1B2D6-C39D-4196-88A5-8C1C2776E6E1}" type="slidenum">
              <a:rPr/>
            </a:fld>
            <a:endParaRPr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304800" y="190500"/>
          <a:ext cx="8382000" cy="64770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graphicFrame>
        <p:nvGraphicFramePr>
          <p:cNvPr id="5" name="Content Placeholder 4"/>
          <p:cNvGraphicFramePr>
            <a:graphicFrameLocks noGrp="1"/>
          </p:cNvGraphicFramePr>
          <p:nvPr>
            <p:ph idx="1"/>
          </p:nvPr>
        </p:nvGraphicFramePr>
        <p:xfrm>
          <a:off x="228600" y="1143000"/>
          <a:ext cx="8610600" cy="49530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2" name="Date Placeholder 1"/>
          <p:cNvSpPr>
            <a:spLocks noGrp="1"/>
          </p:cNvSpPr>
          <p:nvPr>
            <p:ph type="dt" sz="half" idx="10"/>
          </p:nvPr>
        </p:nvSpPr>
        <p:spPr/>
        <p:txBody>
          <a:bodyPr/>
          <a:lstStyle/>
          <a:p>
            <a:pPr lvl="0"/>
            <a:fld id="{BB962C8B-B14F-4D97-AF65-F5344CB8AC3E}" type="datetime1">
              <a:rPr lang="en-US"/>
            </a:fld>
            <a:endParaRPr lang="en-US"/>
          </a:p>
        </p:txBody>
      </p:sp>
      <p:sp>
        <p:nvSpPr>
          <p:cNvPr id="3" name="Slide Number Placeholder 2"/>
          <p:cNvSpPr>
            <a:spLocks noGrp="1"/>
          </p:cNvSpPr>
          <p:nvPr>
            <p:ph type="sldNum" sz="quarter" idx="12"/>
          </p:nvPr>
        </p:nvSpPr>
        <p:spPr/>
        <p:txBody>
          <a:bodyPr/>
          <a:lstStyle/>
          <a:p>
            <a:pPr lvl="0"/>
            <a:fld id="{B5A1B2D6-C39D-4196-88A5-8C1C2776E6E1}" type="slidenum">
              <a:rPr/>
            </a:fld>
            <a:endParaRPr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457200" y="76200"/>
          <a:ext cx="8229600" cy="83820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graphicFrame>
        <p:nvGraphicFramePr>
          <p:cNvPr id="5" name="Content Placeholder 4"/>
          <p:cNvGraphicFramePr>
            <a:graphicFrameLocks noGrp="1"/>
          </p:cNvGraphicFramePr>
          <p:nvPr>
            <p:ph idx="1"/>
          </p:nvPr>
        </p:nvGraphicFramePr>
        <p:xfrm>
          <a:off x="457200" y="1174750"/>
          <a:ext cx="8229600" cy="49530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2" name="Date Placeholder 1"/>
          <p:cNvSpPr>
            <a:spLocks noGrp="1"/>
          </p:cNvSpPr>
          <p:nvPr>
            <p:ph type="dt" sz="half" idx="10"/>
          </p:nvPr>
        </p:nvSpPr>
        <p:spPr/>
        <p:txBody>
          <a:bodyPr/>
          <a:lstStyle/>
          <a:p>
            <a:pPr lvl="0"/>
            <a:fld id="{BB962C8B-B14F-4D97-AF65-F5344CB8AC3E}" type="datetime1">
              <a:rPr lang="en-US"/>
            </a:fld>
            <a:endParaRPr lang="en-US"/>
          </a:p>
        </p:txBody>
      </p:sp>
      <p:sp>
        <p:nvSpPr>
          <p:cNvPr id="3" name="Slide Number Placeholder 2"/>
          <p:cNvSpPr>
            <a:spLocks noGrp="1"/>
          </p:cNvSpPr>
          <p:nvPr>
            <p:ph type="sldNum" sz="quarter" idx="12"/>
          </p:nvPr>
        </p:nvSpPr>
        <p:spPr/>
        <p:txBody>
          <a:bodyPr/>
          <a:lstStyle/>
          <a:p>
            <a:pPr lvl="0"/>
            <a:fld id="{B5A1B2D6-C39D-4196-88A5-8C1C2776E6E1}" type="slidenum">
              <a:rPr/>
            </a:fld>
            <a:endParaRPr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1"/>
            <a:ext cx="7772400" cy="762000"/>
          </a:xfrm>
        </p:spPr>
        <p:txBody>
          <a:bodyPr>
            <a:normAutofit/>
          </a:bodyPr>
          <a:lstStyle/>
          <a:p>
            <a:pPr algn="ctr">
              <a:buNone/>
            </a:pPr>
            <a:r>
              <a:rPr lang="en-US" sz="3600" b="1" dirty="0" smtClean="0">
                <a:latin typeface="Times New Roman" panose="02020603050405020304" pitchFamily="18" charset="0"/>
                <a:cs typeface="Times New Roman" panose="02020603050405020304" pitchFamily="18" charset="0"/>
              </a:rPr>
              <a:t>Introduction … Cont’d</a:t>
            </a:r>
            <a:endParaRPr lang="en-US" sz="3600" dirty="0"/>
          </a:p>
        </p:txBody>
      </p:sp>
      <p:graphicFrame>
        <p:nvGraphicFramePr>
          <p:cNvPr id="5" name="Diagram 4"/>
          <p:cNvGraphicFramePr/>
          <p:nvPr/>
        </p:nvGraphicFramePr>
        <p:xfrm>
          <a:off x="152400" y="1066800"/>
          <a:ext cx="8864600" cy="548640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3" name="Date Placeholder 2"/>
          <p:cNvSpPr>
            <a:spLocks noGrp="1"/>
          </p:cNvSpPr>
          <p:nvPr>
            <p:ph type="dt" sz="half" idx="2"/>
          </p:nvPr>
        </p:nvSpPr>
        <p:spPr/>
        <p:txBody>
          <a:bodyPr/>
          <a:lstStyle/>
          <a:p>
            <a:pPr lvl="0"/>
            <a:fld id="{BB962C8B-B14F-4D97-AF65-F5344CB8AC3E}" type="datetime1">
              <a:rPr lang="en-US"/>
            </a:fld>
            <a:endParaRPr lang="en-US"/>
          </a:p>
        </p:txBody>
      </p:sp>
      <p:sp>
        <p:nvSpPr>
          <p:cNvPr id="4" name="Slide Number Placeholder 3"/>
          <p:cNvSpPr>
            <a:spLocks noGrp="1"/>
          </p:cNvSpPr>
          <p:nvPr>
            <p:ph type="sldNum" sz="quarter" idx="4"/>
          </p:nvPr>
        </p:nvSpPr>
        <p:spPr/>
        <p:txBody>
          <a:bodyPr/>
          <a:lstStyle/>
          <a:p>
            <a:pPr lvl="0"/>
            <a:fld id="{5DB0D4FE-9B0D-4847-9F59-E717979E43FE}" type="slidenum">
              <a:rPr/>
            </a:fld>
            <a:endParaRPr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nvGraphicFramePr>
        <p:xfrm>
          <a:off x="228600" y="304800"/>
          <a:ext cx="8686800" cy="80010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graphicFrame>
        <p:nvGraphicFramePr>
          <p:cNvPr id="4" name="Content Placeholder 3"/>
          <p:cNvGraphicFramePr>
            <a:graphicFrameLocks noGrp="1"/>
          </p:cNvGraphicFramePr>
          <p:nvPr>
            <p:ph idx="1"/>
          </p:nvPr>
        </p:nvGraphicFramePr>
        <p:xfrm>
          <a:off x="152400" y="1174750"/>
          <a:ext cx="8915400" cy="3397250"/>
        </p:xfrm>
        <a:graphic>
          <a:graphicData uri="http://schemas.openxmlformats.org/drawingml/2006/table">
            <a:tbl>
              <a:tblPr firstRow="1" bandRow="1">
                <a:tableStyleId>{21E4AEA4-8DFA-4A89-87EB-49C32662AFE0}</a:tableStyleId>
              </a:tblPr>
              <a:tblGrid>
                <a:gridCol w="1600200"/>
                <a:gridCol w="1524000"/>
                <a:gridCol w="1676400"/>
                <a:gridCol w="1524000"/>
                <a:gridCol w="1600200"/>
                <a:gridCol w="990600"/>
              </a:tblGrid>
              <a:tr h="629708">
                <a:tc rowSpan="2">
                  <a:txBody>
                    <a:bodyPr/>
                    <a:lstStyle/>
                    <a:p>
                      <a:pPr algn="ctr" fontAlgn="ctr"/>
                      <a:r>
                        <a:rPr lang="en-US" sz="2000" u="none" strike="noStrike" dirty="0">
                          <a:effectLst/>
                        </a:rPr>
                        <a:t>Level</a:t>
                      </a:r>
                      <a:endParaRPr lang="en-US" sz="2000" b="0" i="0" u="none" strike="noStrike" dirty="0">
                        <a:solidFill>
                          <a:srgbClr val="000000"/>
                        </a:solidFill>
                        <a:effectLst/>
                        <a:latin typeface="Calibri" panose="020F0502020204030204"/>
                      </a:endParaRPr>
                    </a:p>
                  </a:txBody>
                  <a:tcPr marL="6350" marR="6350" marT="6350" marB="0" anchor="ctr"/>
                </a:tc>
                <a:tc gridSpan="5">
                  <a:txBody>
                    <a:bodyPr/>
                    <a:lstStyle/>
                    <a:p>
                      <a:pPr algn="ctr" fontAlgn="ctr"/>
                      <a:r>
                        <a:rPr lang="en-US" sz="2000" u="none" strike="noStrike" dirty="0" smtClean="0">
                          <a:effectLst/>
                        </a:rPr>
                        <a:t>Cumulative</a:t>
                      </a:r>
                      <a:r>
                        <a:rPr lang="en-US" sz="2000" u="none" strike="noStrike" baseline="0" dirty="0" smtClean="0">
                          <a:effectLst/>
                        </a:rPr>
                        <a:t> </a:t>
                      </a:r>
                      <a:r>
                        <a:rPr lang="en-US" sz="2000" u="none" strike="noStrike" dirty="0" smtClean="0">
                          <a:effectLst/>
                        </a:rPr>
                        <a:t>No</a:t>
                      </a:r>
                      <a:r>
                        <a:rPr lang="en-US" sz="2000" u="none" strike="noStrike" dirty="0">
                          <a:effectLst/>
                        </a:rPr>
                        <a:t>. of People Trained by </a:t>
                      </a:r>
                      <a:r>
                        <a:rPr lang="en-US" sz="2000" u="none" strike="noStrike" dirty="0" smtClean="0">
                          <a:effectLst/>
                        </a:rPr>
                        <a:t>Sex </a:t>
                      </a:r>
                      <a:r>
                        <a:rPr lang="en-US" sz="2000" u="none" strike="noStrike" dirty="0">
                          <a:effectLst/>
                        </a:rPr>
                        <a:t>and </a:t>
                      </a:r>
                      <a:r>
                        <a:rPr lang="en-US" sz="2000" u="none" strike="noStrike" dirty="0" smtClean="0">
                          <a:effectLst/>
                        </a:rPr>
                        <a:t>Disability </a:t>
                      </a:r>
                      <a:endParaRPr lang="en-US" sz="2000" b="1" i="0" u="none" strike="noStrike" dirty="0">
                        <a:solidFill>
                          <a:srgbClr val="000000"/>
                        </a:solidFill>
                        <a:effectLst/>
                        <a:latin typeface="Calibri" panose="020F0502020204030204"/>
                      </a:endParaRPr>
                    </a:p>
                  </a:txBody>
                  <a:tcPr marL="6350" marR="6350" marT="6350" marB="0" anchor="ctr"/>
                </a:tc>
                <a:tc hMerge="1">
                  <a:tcPr/>
                </a:tc>
                <a:tc hMerge="1">
                  <a:tcPr/>
                </a:tc>
                <a:tc hMerge="1">
                  <a:tcPr/>
                </a:tc>
                <a:tc hMerge="1">
                  <a:tcPr/>
                </a:tc>
              </a:tr>
              <a:tr h="629708">
                <a:tc vMerge="1">
                  <a:tcPr/>
                </a:tc>
                <a:tc>
                  <a:txBody>
                    <a:bodyPr/>
                    <a:lstStyle/>
                    <a:p>
                      <a:pPr algn="ctr" fontAlgn="ctr"/>
                      <a:r>
                        <a:rPr lang="en-US" sz="2000" u="none" strike="noStrike" dirty="0">
                          <a:effectLst/>
                        </a:rPr>
                        <a:t>Female With Disability</a:t>
                      </a:r>
                      <a:endParaRPr lang="en-US" sz="2000" b="0" i="0" u="none" strike="noStrike" dirty="0">
                        <a:solidFill>
                          <a:srgbClr val="000000"/>
                        </a:solidFill>
                        <a:effectLst/>
                        <a:latin typeface="Calibri" panose="020F0502020204030204"/>
                      </a:endParaRPr>
                    </a:p>
                  </a:txBody>
                  <a:tcPr marL="6350" marR="6350" marT="6350" marB="0" anchor="ctr"/>
                </a:tc>
                <a:tc>
                  <a:txBody>
                    <a:bodyPr/>
                    <a:lstStyle/>
                    <a:p>
                      <a:pPr algn="ctr" fontAlgn="ctr"/>
                      <a:r>
                        <a:rPr lang="en-US" sz="2000" u="none" strike="noStrike" dirty="0">
                          <a:effectLst/>
                        </a:rPr>
                        <a:t>Female With No Disability</a:t>
                      </a:r>
                      <a:endParaRPr lang="en-US" sz="2000" b="0" i="0" u="none" strike="noStrike" dirty="0">
                        <a:solidFill>
                          <a:srgbClr val="000000"/>
                        </a:solidFill>
                        <a:effectLst/>
                        <a:latin typeface="Calibri" panose="020F0502020204030204"/>
                      </a:endParaRPr>
                    </a:p>
                  </a:txBody>
                  <a:tcPr marL="6350" marR="6350" marT="6350" marB="0" anchor="ctr"/>
                </a:tc>
                <a:tc>
                  <a:txBody>
                    <a:bodyPr/>
                    <a:lstStyle/>
                    <a:p>
                      <a:pPr algn="ctr" fontAlgn="ctr"/>
                      <a:r>
                        <a:rPr lang="en-US" sz="2000" u="none" strike="noStrike" dirty="0">
                          <a:effectLst/>
                        </a:rPr>
                        <a:t>Male With Disability</a:t>
                      </a:r>
                      <a:endParaRPr lang="en-US" sz="2000" b="0" i="0" u="none" strike="noStrike" dirty="0">
                        <a:solidFill>
                          <a:srgbClr val="000000"/>
                        </a:solidFill>
                        <a:effectLst/>
                        <a:latin typeface="Calibri" panose="020F0502020204030204"/>
                      </a:endParaRPr>
                    </a:p>
                  </a:txBody>
                  <a:tcPr marL="6350" marR="6350" marT="6350" marB="0" anchor="ctr"/>
                </a:tc>
                <a:tc>
                  <a:txBody>
                    <a:bodyPr/>
                    <a:lstStyle/>
                    <a:p>
                      <a:pPr algn="ctr" fontAlgn="ctr"/>
                      <a:r>
                        <a:rPr lang="en-US" sz="2000" u="none" strike="noStrike" dirty="0">
                          <a:effectLst/>
                        </a:rPr>
                        <a:t>Male With No Disability</a:t>
                      </a:r>
                      <a:endParaRPr lang="en-US" sz="2000" b="0" i="0" u="none" strike="noStrike" dirty="0">
                        <a:solidFill>
                          <a:srgbClr val="000000"/>
                        </a:solidFill>
                        <a:effectLst/>
                        <a:latin typeface="Calibri" panose="020F0502020204030204"/>
                      </a:endParaRPr>
                    </a:p>
                  </a:txBody>
                  <a:tcPr marL="6350" marR="6350" marT="6350" marB="0" anchor="ctr"/>
                </a:tc>
                <a:tc>
                  <a:txBody>
                    <a:bodyPr/>
                    <a:lstStyle/>
                    <a:p>
                      <a:pPr algn="ctr" fontAlgn="ctr"/>
                      <a:r>
                        <a:rPr lang="en-US" sz="2000" u="none" strike="noStrike" dirty="0">
                          <a:effectLst/>
                        </a:rPr>
                        <a:t>Total</a:t>
                      </a:r>
                      <a:endParaRPr lang="en-US" sz="2000" b="0" i="0" u="none" strike="noStrike" dirty="0">
                        <a:solidFill>
                          <a:srgbClr val="000000"/>
                        </a:solidFill>
                        <a:effectLst/>
                        <a:latin typeface="Calibri" panose="020F0502020204030204"/>
                      </a:endParaRPr>
                    </a:p>
                  </a:txBody>
                  <a:tcPr marL="6350" marR="6350" marT="6350" marB="0" anchor="ctr"/>
                </a:tc>
              </a:tr>
              <a:tr h="629708">
                <a:tc>
                  <a:txBody>
                    <a:bodyPr/>
                    <a:lstStyle/>
                    <a:p>
                      <a:pPr algn="l" fontAlgn="b"/>
                      <a:r>
                        <a:rPr lang="en-US" sz="2000" u="none" strike="noStrike">
                          <a:effectLst/>
                        </a:rPr>
                        <a:t>Regional Level</a:t>
                      </a:r>
                      <a:endParaRPr lang="en-US" sz="2000" b="0" i="0" u="none" strike="noStrike">
                        <a:solidFill>
                          <a:srgbClr val="000000"/>
                        </a:solidFill>
                        <a:effectLst/>
                        <a:latin typeface="Calibri" panose="020F0502020204030204"/>
                      </a:endParaRPr>
                    </a:p>
                  </a:txBody>
                  <a:tcPr marL="6350" marR="6350" marT="6350" marB="0" anchor="b"/>
                </a:tc>
                <a:tc>
                  <a:txBody>
                    <a:bodyPr/>
                    <a:lstStyle/>
                    <a:p>
                      <a:pPr algn="r" fontAlgn="b"/>
                      <a:r>
                        <a:rPr lang="en-US" sz="2000" u="none" strike="noStrike">
                          <a:effectLst/>
                        </a:rPr>
                        <a:t>0</a:t>
                      </a:r>
                      <a:endParaRPr lang="en-US" sz="2000" b="0" i="0" u="none" strike="noStrike">
                        <a:solidFill>
                          <a:srgbClr val="000000"/>
                        </a:solidFill>
                        <a:effectLst/>
                        <a:latin typeface="Calibri" panose="020F0502020204030204"/>
                      </a:endParaRPr>
                    </a:p>
                  </a:txBody>
                  <a:tcPr marL="6350" marR="6350" marT="6350" marB="0" anchor="b"/>
                </a:tc>
                <a:tc>
                  <a:txBody>
                    <a:bodyPr/>
                    <a:lstStyle/>
                    <a:p>
                      <a:pPr algn="r" fontAlgn="b"/>
                      <a:r>
                        <a:rPr lang="en-US" sz="2000" u="none" strike="noStrike">
                          <a:effectLst/>
                        </a:rPr>
                        <a:t>44</a:t>
                      </a:r>
                      <a:endParaRPr lang="en-US" sz="2000" b="0" i="0" u="none" strike="noStrike">
                        <a:solidFill>
                          <a:srgbClr val="000000"/>
                        </a:solidFill>
                        <a:effectLst/>
                        <a:latin typeface="Calibri" panose="020F0502020204030204"/>
                      </a:endParaRPr>
                    </a:p>
                  </a:txBody>
                  <a:tcPr marL="6350" marR="6350" marT="6350" marB="0" anchor="b"/>
                </a:tc>
                <a:tc>
                  <a:txBody>
                    <a:bodyPr/>
                    <a:lstStyle/>
                    <a:p>
                      <a:pPr algn="r" fontAlgn="b"/>
                      <a:r>
                        <a:rPr lang="en-US" sz="2000" u="none" strike="noStrike">
                          <a:effectLst/>
                        </a:rPr>
                        <a:t>2</a:t>
                      </a:r>
                      <a:endParaRPr lang="en-US" sz="2000" b="0" i="0" u="none" strike="noStrike">
                        <a:solidFill>
                          <a:srgbClr val="000000"/>
                        </a:solidFill>
                        <a:effectLst/>
                        <a:latin typeface="Calibri" panose="020F0502020204030204"/>
                      </a:endParaRPr>
                    </a:p>
                  </a:txBody>
                  <a:tcPr marL="6350" marR="6350" marT="6350" marB="0" anchor="b"/>
                </a:tc>
                <a:tc>
                  <a:txBody>
                    <a:bodyPr/>
                    <a:lstStyle/>
                    <a:p>
                      <a:pPr algn="r" fontAlgn="b"/>
                      <a:r>
                        <a:rPr lang="en-US" sz="2000" u="none" strike="noStrike">
                          <a:effectLst/>
                        </a:rPr>
                        <a:t>319</a:t>
                      </a:r>
                      <a:endParaRPr lang="en-US" sz="2000" b="0" i="0" u="none" strike="noStrike">
                        <a:solidFill>
                          <a:srgbClr val="000000"/>
                        </a:solidFill>
                        <a:effectLst/>
                        <a:latin typeface="Calibri" panose="020F0502020204030204"/>
                      </a:endParaRPr>
                    </a:p>
                  </a:txBody>
                  <a:tcPr marL="6350" marR="6350" marT="6350" marB="0" anchor="b"/>
                </a:tc>
                <a:tc>
                  <a:txBody>
                    <a:bodyPr/>
                    <a:lstStyle/>
                    <a:p>
                      <a:pPr algn="r" fontAlgn="b"/>
                      <a:r>
                        <a:rPr lang="en-US" sz="2000" u="none" strike="noStrike">
                          <a:effectLst/>
                        </a:rPr>
                        <a:t> 365 </a:t>
                      </a:r>
                      <a:endParaRPr lang="en-US" sz="2000" b="1" i="0" u="none" strike="noStrike">
                        <a:solidFill>
                          <a:srgbClr val="000000"/>
                        </a:solidFill>
                        <a:effectLst/>
                        <a:latin typeface="Calibri" panose="020F0502020204030204"/>
                      </a:endParaRPr>
                    </a:p>
                  </a:txBody>
                  <a:tcPr marL="6350" marR="6350" marT="6350" marB="0" anchor="b"/>
                </a:tc>
              </a:tr>
              <a:tr h="517526">
                <a:tc>
                  <a:txBody>
                    <a:bodyPr/>
                    <a:lstStyle/>
                    <a:p>
                      <a:pPr algn="l" fontAlgn="b"/>
                      <a:r>
                        <a:rPr lang="en-US" sz="2000" u="none" strike="noStrike">
                          <a:effectLst/>
                        </a:rPr>
                        <a:t>Zone Level</a:t>
                      </a:r>
                      <a:endParaRPr lang="en-US" sz="2000" b="0" i="0" u="none" strike="noStrike">
                        <a:solidFill>
                          <a:srgbClr val="000000"/>
                        </a:solidFill>
                        <a:effectLst/>
                        <a:latin typeface="Calibri" panose="020F0502020204030204"/>
                      </a:endParaRPr>
                    </a:p>
                  </a:txBody>
                  <a:tcPr marL="6350" marR="6350" marT="6350" marB="0" anchor="b"/>
                </a:tc>
                <a:tc>
                  <a:txBody>
                    <a:bodyPr/>
                    <a:lstStyle/>
                    <a:p>
                      <a:pPr algn="r" fontAlgn="b"/>
                      <a:r>
                        <a:rPr lang="en-US" sz="2000" u="none" strike="noStrike">
                          <a:effectLst/>
                        </a:rPr>
                        <a:t> - </a:t>
                      </a:r>
                      <a:endParaRPr lang="en-US" sz="2000" b="1" i="0" u="none" strike="noStrike">
                        <a:solidFill>
                          <a:srgbClr val="000000"/>
                        </a:solidFill>
                        <a:effectLst/>
                        <a:latin typeface="Calibri" panose="020F0502020204030204"/>
                      </a:endParaRPr>
                    </a:p>
                  </a:txBody>
                  <a:tcPr marL="6350" marR="6350" marT="6350" marB="0" anchor="b"/>
                </a:tc>
                <a:tc>
                  <a:txBody>
                    <a:bodyPr/>
                    <a:lstStyle/>
                    <a:p>
                      <a:pPr algn="r" fontAlgn="b"/>
                      <a:r>
                        <a:rPr lang="en-US" sz="2000" u="none" strike="noStrike">
                          <a:effectLst/>
                        </a:rPr>
                        <a:t> - </a:t>
                      </a:r>
                      <a:endParaRPr lang="en-US" sz="2000" b="1" i="0" u="none" strike="noStrike">
                        <a:solidFill>
                          <a:srgbClr val="000000"/>
                        </a:solidFill>
                        <a:effectLst/>
                        <a:latin typeface="Calibri" panose="020F0502020204030204"/>
                      </a:endParaRPr>
                    </a:p>
                  </a:txBody>
                  <a:tcPr marL="6350" marR="6350" marT="6350" marB="0" anchor="b"/>
                </a:tc>
                <a:tc>
                  <a:txBody>
                    <a:bodyPr/>
                    <a:lstStyle/>
                    <a:p>
                      <a:pPr algn="r" fontAlgn="b"/>
                      <a:r>
                        <a:rPr lang="en-US" sz="2000" u="none" strike="noStrike">
                          <a:effectLst/>
                        </a:rPr>
                        <a:t> - </a:t>
                      </a:r>
                      <a:endParaRPr lang="en-US" sz="2000" b="1" i="0" u="none" strike="noStrike">
                        <a:solidFill>
                          <a:srgbClr val="000000"/>
                        </a:solidFill>
                        <a:effectLst/>
                        <a:latin typeface="Calibri" panose="020F0502020204030204"/>
                      </a:endParaRPr>
                    </a:p>
                  </a:txBody>
                  <a:tcPr marL="6350" marR="6350" marT="6350" marB="0" anchor="b"/>
                </a:tc>
                <a:tc>
                  <a:txBody>
                    <a:bodyPr/>
                    <a:lstStyle/>
                    <a:p>
                      <a:pPr algn="r" fontAlgn="b"/>
                      <a:r>
                        <a:rPr lang="en-US" sz="2000" u="none" strike="noStrike">
                          <a:effectLst/>
                        </a:rPr>
                        <a:t> - </a:t>
                      </a:r>
                      <a:endParaRPr lang="en-US" sz="2000" b="1" i="0" u="none" strike="noStrike">
                        <a:solidFill>
                          <a:srgbClr val="000000"/>
                        </a:solidFill>
                        <a:effectLst/>
                        <a:latin typeface="Calibri" panose="020F0502020204030204"/>
                      </a:endParaRPr>
                    </a:p>
                  </a:txBody>
                  <a:tcPr marL="6350" marR="6350" marT="6350" marB="0" anchor="b"/>
                </a:tc>
                <a:tc>
                  <a:txBody>
                    <a:bodyPr/>
                    <a:lstStyle/>
                    <a:p>
                      <a:pPr algn="r" fontAlgn="b"/>
                      <a:r>
                        <a:rPr lang="en-US" sz="2000" u="none" strike="noStrike">
                          <a:effectLst/>
                        </a:rPr>
                        <a:t> - </a:t>
                      </a:r>
                      <a:endParaRPr lang="en-US" sz="2000" b="1" i="0" u="none" strike="noStrike">
                        <a:solidFill>
                          <a:srgbClr val="000000"/>
                        </a:solidFill>
                        <a:effectLst/>
                        <a:latin typeface="Calibri" panose="020F0502020204030204"/>
                      </a:endParaRPr>
                    </a:p>
                  </a:txBody>
                  <a:tcPr marL="6350" marR="6350" marT="6350" marB="0" anchor="b"/>
                </a:tc>
              </a:tr>
              <a:tr h="457200">
                <a:tc>
                  <a:txBody>
                    <a:bodyPr/>
                    <a:lstStyle/>
                    <a:p>
                      <a:pPr algn="l" fontAlgn="b"/>
                      <a:r>
                        <a:rPr lang="en-US" sz="2000" u="none" strike="noStrike">
                          <a:effectLst/>
                        </a:rPr>
                        <a:t>Woreda Level</a:t>
                      </a:r>
                      <a:endParaRPr lang="en-US" sz="2000" b="0" i="0" u="none" strike="noStrike">
                        <a:solidFill>
                          <a:srgbClr val="000000"/>
                        </a:solidFill>
                        <a:effectLst/>
                        <a:latin typeface="Calibri" panose="020F0502020204030204"/>
                      </a:endParaRPr>
                    </a:p>
                  </a:txBody>
                  <a:tcPr marL="6350" marR="6350" marT="6350" marB="0" anchor="b"/>
                </a:tc>
                <a:tc>
                  <a:txBody>
                    <a:bodyPr/>
                    <a:lstStyle/>
                    <a:p>
                      <a:pPr algn="r" fontAlgn="b"/>
                      <a:r>
                        <a:rPr lang="en-US" sz="2000" u="none" strike="noStrike">
                          <a:effectLst/>
                        </a:rPr>
                        <a:t>113</a:t>
                      </a:r>
                      <a:endParaRPr lang="en-US" sz="2000" b="0" i="0" u="none" strike="noStrike">
                        <a:solidFill>
                          <a:srgbClr val="000000"/>
                        </a:solidFill>
                        <a:effectLst/>
                        <a:latin typeface="Calibri" panose="020F0502020204030204"/>
                      </a:endParaRPr>
                    </a:p>
                  </a:txBody>
                  <a:tcPr marL="6350" marR="6350" marT="6350" marB="0" anchor="b"/>
                </a:tc>
                <a:tc>
                  <a:txBody>
                    <a:bodyPr/>
                    <a:lstStyle/>
                    <a:p>
                      <a:pPr algn="r" fontAlgn="b"/>
                      <a:r>
                        <a:rPr lang="en-US" sz="2000" u="none" strike="noStrike">
                          <a:effectLst/>
                        </a:rPr>
                        <a:t>2832</a:t>
                      </a:r>
                      <a:endParaRPr lang="en-US" sz="2000" b="0" i="0" u="none" strike="noStrike">
                        <a:solidFill>
                          <a:srgbClr val="000000"/>
                        </a:solidFill>
                        <a:effectLst/>
                        <a:latin typeface="Calibri" panose="020F0502020204030204"/>
                      </a:endParaRPr>
                    </a:p>
                  </a:txBody>
                  <a:tcPr marL="6350" marR="6350" marT="6350" marB="0" anchor="b"/>
                </a:tc>
                <a:tc>
                  <a:txBody>
                    <a:bodyPr/>
                    <a:lstStyle/>
                    <a:p>
                      <a:pPr algn="r" fontAlgn="b"/>
                      <a:r>
                        <a:rPr lang="en-US" sz="2000" u="none" strike="noStrike">
                          <a:effectLst/>
                        </a:rPr>
                        <a:t>126</a:t>
                      </a:r>
                      <a:endParaRPr lang="en-US" sz="2000" b="0" i="0" u="none" strike="noStrike">
                        <a:solidFill>
                          <a:srgbClr val="000000"/>
                        </a:solidFill>
                        <a:effectLst/>
                        <a:latin typeface="Calibri" panose="020F0502020204030204"/>
                      </a:endParaRPr>
                    </a:p>
                  </a:txBody>
                  <a:tcPr marL="6350" marR="6350" marT="6350" marB="0" anchor="b"/>
                </a:tc>
                <a:tc>
                  <a:txBody>
                    <a:bodyPr/>
                    <a:lstStyle/>
                    <a:p>
                      <a:pPr algn="r" fontAlgn="b"/>
                      <a:r>
                        <a:rPr lang="en-US" sz="2000" u="none" strike="noStrike">
                          <a:effectLst/>
                        </a:rPr>
                        <a:t>3838</a:t>
                      </a:r>
                      <a:endParaRPr lang="en-US" sz="2000" b="0" i="0" u="none" strike="noStrike">
                        <a:solidFill>
                          <a:srgbClr val="000000"/>
                        </a:solidFill>
                        <a:effectLst/>
                        <a:latin typeface="Calibri" panose="020F0502020204030204"/>
                      </a:endParaRPr>
                    </a:p>
                  </a:txBody>
                  <a:tcPr marL="6350" marR="6350" marT="6350" marB="0" anchor="b"/>
                </a:tc>
                <a:tc>
                  <a:txBody>
                    <a:bodyPr/>
                    <a:lstStyle/>
                    <a:p>
                      <a:pPr algn="r" fontAlgn="b"/>
                      <a:r>
                        <a:rPr lang="en-US" sz="2000" u="none" strike="noStrike">
                          <a:effectLst/>
                        </a:rPr>
                        <a:t> 6,909 </a:t>
                      </a:r>
                      <a:endParaRPr lang="en-US" sz="2000" b="1" i="0" u="none" strike="noStrike">
                        <a:solidFill>
                          <a:srgbClr val="000000"/>
                        </a:solidFill>
                        <a:effectLst/>
                        <a:latin typeface="Calibri" panose="020F0502020204030204"/>
                      </a:endParaRPr>
                    </a:p>
                  </a:txBody>
                  <a:tcPr marL="6350" marR="6350" marT="6350" marB="0" anchor="b"/>
                </a:tc>
              </a:tr>
              <a:tr h="533400">
                <a:tc>
                  <a:txBody>
                    <a:bodyPr/>
                    <a:lstStyle/>
                    <a:p>
                      <a:pPr algn="l" fontAlgn="b"/>
                      <a:r>
                        <a:rPr lang="en-US" sz="2000" b="1" u="none" strike="noStrike" dirty="0">
                          <a:effectLst/>
                        </a:rPr>
                        <a:t>Total</a:t>
                      </a:r>
                      <a:endParaRPr lang="en-US" sz="2000" b="1" i="0" u="none" strike="noStrike" dirty="0">
                        <a:solidFill>
                          <a:srgbClr val="000000"/>
                        </a:solidFill>
                        <a:effectLst/>
                        <a:latin typeface="Calibri" panose="020F0502020204030204"/>
                      </a:endParaRPr>
                    </a:p>
                  </a:txBody>
                  <a:tcPr marL="6350" marR="6350" marT="6350" marB="0" anchor="b"/>
                </a:tc>
                <a:tc>
                  <a:txBody>
                    <a:bodyPr/>
                    <a:lstStyle/>
                    <a:p>
                      <a:pPr algn="r" fontAlgn="b"/>
                      <a:r>
                        <a:rPr lang="en-US" sz="2000" b="1" u="none" strike="noStrike" dirty="0">
                          <a:effectLst/>
                        </a:rPr>
                        <a:t> 113 </a:t>
                      </a:r>
                      <a:endParaRPr lang="en-US" sz="2000" b="1" i="0" u="none" strike="noStrike" dirty="0">
                        <a:solidFill>
                          <a:srgbClr val="000000"/>
                        </a:solidFill>
                        <a:effectLst/>
                        <a:latin typeface="Calibri" panose="020F0502020204030204"/>
                      </a:endParaRPr>
                    </a:p>
                  </a:txBody>
                  <a:tcPr marL="6350" marR="6350" marT="6350" marB="0" anchor="b"/>
                </a:tc>
                <a:tc>
                  <a:txBody>
                    <a:bodyPr/>
                    <a:lstStyle/>
                    <a:p>
                      <a:pPr algn="r" fontAlgn="b"/>
                      <a:r>
                        <a:rPr lang="en-US" sz="2000" b="1" u="none" strike="noStrike" dirty="0">
                          <a:effectLst/>
                        </a:rPr>
                        <a:t> 2,876 </a:t>
                      </a:r>
                      <a:endParaRPr lang="en-US" sz="2000" b="1" i="0" u="none" strike="noStrike" dirty="0">
                        <a:solidFill>
                          <a:srgbClr val="000000"/>
                        </a:solidFill>
                        <a:effectLst/>
                        <a:latin typeface="Calibri" panose="020F0502020204030204"/>
                      </a:endParaRPr>
                    </a:p>
                  </a:txBody>
                  <a:tcPr marL="6350" marR="6350" marT="6350" marB="0" anchor="b"/>
                </a:tc>
                <a:tc>
                  <a:txBody>
                    <a:bodyPr/>
                    <a:lstStyle/>
                    <a:p>
                      <a:pPr algn="r" fontAlgn="b"/>
                      <a:r>
                        <a:rPr lang="en-US" sz="2000" b="1" u="none" strike="noStrike" dirty="0">
                          <a:effectLst/>
                        </a:rPr>
                        <a:t> 128 </a:t>
                      </a:r>
                      <a:endParaRPr lang="en-US" sz="2000" b="1" i="0" u="none" strike="noStrike" dirty="0">
                        <a:solidFill>
                          <a:srgbClr val="000000"/>
                        </a:solidFill>
                        <a:effectLst/>
                        <a:latin typeface="Calibri" panose="020F0502020204030204"/>
                      </a:endParaRPr>
                    </a:p>
                  </a:txBody>
                  <a:tcPr marL="6350" marR="6350" marT="6350" marB="0" anchor="b"/>
                </a:tc>
                <a:tc>
                  <a:txBody>
                    <a:bodyPr/>
                    <a:lstStyle/>
                    <a:p>
                      <a:pPr algn="r" fontAlgn="b"/>
                      <a:r>
                        <a:rPr lang="en-US" sz="2000" b="1" u="none" strike="noStrike" dirty="0">
                          <a:effectLst/>
                        </a:rPr>
                        <a:t> 4,157 </a:t>
                      </a:r>
                      <a:endParaRPr lang="en-US" sz="2000" b="1" i="0" u="none" strike="noStrike" dirty="0">
                        <a:solidFill>
                          <a:srgbClr val="000000"/>
                        </a:solidFill>
                        <a:effectLst/>
                        <a:latin typeface="Calibri" panose="020F0502020204030204"/>
                      </a:endParaRPr>
                    </a:p>
                  </a:txBody>
                  <a:tcPr marL="6350" marR="6350" marT="6350" marB="0" anchor="b"/>
                </a:tc>
                <a:tc>
                  <a:txBody>
                    <a:bodyPr/>
                    <a:lstStyle/>
                    <a:p>
                      <a:pPr algn="r" fontAlgn="b"/>
                      <a:r>
                        <a:rPr lang="en-US" sz="2000" b="1" u="none" strike="noStrike" dirty="0">
                          <a:effectLst/>
                        </a:rPr>
                        <a:t> 7,274 </a:t>
                      </a:r>
                      <a:endParaRPr lang="en-US" sz="2000" b="1" i="0" u="none" strike="noStrike" dirty="0">
                        <a:solidFill>
                          <a:srgbClr val="000000"/>
                        </a:solidFill>
                        <a:effectLst/>
                        <a:latin typeface="Calibri" panose="020F0502020204030204"/>
                      </a:endParaRPr>
                    </a:p>
                  </a:txBody>
                  <a:tcPr marL="6350" marR="6350" marT="6350" marB="0" anchor="b"/>
                </a:tc>
              </a:tr>
            </a:tbl>
          </a:graphicData>
        </a:graphic>
      </p:graphicFrame>
      <p:sp>
        <p:nvSpPr>
          <p:cNvPr id="3" name="Date Placeholder 2"/>
          <p:cNvSpPr>
            <a:spLocks noGrp="1"/>
          </p:cNvSpPr>
          <p:nvPr>
            <p:ph type="dt" sz="half" idx="10"/>
          </p:nvPr>
        </p:nvSpPr>
        <p:spPr/>
        <p:txBody>
          <a:bodyPr/>
          <a:lstStyle/>
          <a:p>
            <a:pPr lvl="0"/>
            <a:fld id="{BB962C8B-B14F-4D97-AF65-F5344CB8AC3E}" type="datetime1">
              <a:rPr lang="en-US"/>
            </a:fld>
            <a:endParaRPr lang="en-US"/>
          </a:p>
        </p:txBody>
      </p:sp>
      <p:sp>
        <p:nvSpPr>
          <p:cNvPr id="5" name="Slide Number Placeholder 4"/>
          <p:cNvSpPr>
            <a:spLocks noGrp="1"/>
          </p:cNvSpPr>
          <p:nvPr>
            <p:ph type="sldNum" sz="quarter" idx="12"/>
          </p:nvPr>
        </p:nvSpPr>
        <p:spPr/>
        <p:txBody>
          <a:bodyPr/>
          <a:lstStyle/>
          <a:p>
            <a:pPr lvl="0"/>
            <a:fld id="{B5A1B2D6-C39D-4196-88A5-8C1C2776E6E1}" type="slidenum">
              <a:rPr/>
            </a:fld>
            <a:endParaRPr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nvGraphicFramePr>
        <p:xfrm>
          <a:off x="228600" y="190500"/>
          <a:ext cx="8686800" cy="87630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graphicFrame>
        <p:nvGraphicFramePr>
          <p:cNvPr id="4" name="Content Placeholder 3"/>
          <p:cNvGraphicFramePr>
            <a:graphicFrameLocks noGrp="1"/>
          </p:cNvGraphicFramePr>
          <p:nvPr>
            <p:ph idx="1"/>
          </p:nvPr>
        </p:nvGraphicFramePr>
        <p:xfrm>
          <a:off x="152400" y="1066799"/>
          <a:ext cx="8839200" cy="4838364"/>
        </p:xfrm>
        <a:graphic>
          <a:graphicData uri="http://schemas.openxmlformats.org/drawingml/2006/table">
            <a:tbl>
              <a:tblPr firstRow="1" bandRow="1">
                <a:tableStyleId>{21E4AEA4-8DFA-4A89-87EB-49C32662AFE0}</a:tableStyleId>
              </a:tblPr>
              <a:tblGrid>
                <a:gridCol w="3892492"/>
                <a:gridCol w="973123"/>
                <a:gridCol w="1763785"/>
                <a:gridCol w="2209800"/>
              </a:tblGrid>
              <a:tr h="511157">
                <a:tc rowSpan="2">
                  <a:txBody>
                    <a:bodyPr/>
                    <a:lstStyle/>
                    <a:p>
                      <a:pPr algn="ctr" fontAlgn="ctr"/>
                      <a:r>
                        <a:rPr lang="en-US" sz="1600" u="none" strike="noStrike" dirty="0">
                          <a:effectLst/>
                        </a:rPr>
                        <a:t>List of Materials/Equipment </a:t>
                      </a:r>
                      <a:endParaRPr lang="en-US" sz="1600" b="1" i="0" u="none" strike="noStrike" dirty="0">
                        <a:solidFill>
                          <a:srgbClr val="000000"/>
                        </a:solidFill>
                        <a:effectLst/>
                        <a:latin typeface="Times New Roman" panose="02020603050405020304" pitchFamily="18"/>
                      </a:endParaRPr>
                    </a:p>
                  </a:txBody>
                  <a:tcPr marL="6350" marR="6350" marT="6350" marB="0" anchor="ctr"/>
                </a:tc>
                <a:tc rowSpan="2">
                  <a:txBody>
                    <a:bodyPr/>
                    <a:lstStyle/>
                    <a:p>
                      <a:pPr algn="ctr" fontAlgn="ctr"/>
                      <a:r>
                        <a:rPr lang="en-US" sz="1600" u="none" strike="noStrike">
                          <a:effectLst/>
                        </a:rPr>
                        <a:t>Unit</a:t>
                      </a:r>
                      <a:endParaRPr lang="en-US" sz="1600" b="1" i="0" u="none" strike="noStrike">
                        <a:solidFill>
                          <a:srgbClr val="000000"/>
                        </a:solidFill>
                        <a:effectLst/>
                        <a:latin typeface="Times New Roman" panose="02020603050405020304" pitchFamily="18"/>
                      </a:endParaRPr>
                    </a:p>
                  </a:txBody>
                  <a:tcPr marL="6350" marR="6350" marT="6350"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defRPr/>
                      </a:pPr>
                      <a:r>
                        <a:rPr lang="en-US" sz="1600" u="none" strike="noStrike" dirty="0" smtClean="0">
                          <a:effectLst/>
                        </a:rPr>
                        <a:t>Quantity Procured</a:t>
                      </a:r>
                      <a:endParaRPr lang="en-US" sz="1600" u="none" strike="noStrike" dirty="0" smtClean="0">
                        <a:effectLst/>
                      </a:endParaRPr>
                    </a:p>
                    <a:p>
                      <a:pPr algn="ctr" fontAlgn="ctr"/>
                      <a:endParaRPr lang="en-US" sz="1600" b="1" i="0" u="none" strike="noStrike" dirty="0">
                        <a:solidFill>
                          <a:srgbClr val="000000"/>
                        </a:solidFill>
                        <a:effectLst/>
                        <a:latin typeface="Times New Roman" panose="02020603050405020304" pitchFamily="18"/>
                      </a:endParaRPr>
                    </a:p>
                  </a:txBody>
                  <a:tcPr marL="6350" marR="6350" marT="6350" marB="0" anchor="ctr"/>
                </a:tc>
                <a:tc rowSpan="2">
                  <a:txBody>
                    <a:bodyPr/>
                    <a:lstStyle/>
                    <a:p>
                      <a:pPr algn="ctr" fontAlgn="ctr"/>
                      <a:r>
                        <a:rPr lang="en-US" sz="1600" u="none" strike="noStrike" dirty="0">
                          <a:effectLst/>
                        </a:rPr>
                        <a:t>Is the Procured Fixed Asset registered in government </a:t>
                      </a:r>
                      <a:r>
                        <a:rPr lang="en-US" sz="1600" u="none" strike="noStrike" dirty="0" smtClean="0">
                          <a:effectLst/>
                        </a:rPr>
                        <a:t>assets </a:t>
                      </a:r>
                      <a:r>
                        <a:rPr lang="en-US" sz="1600" u="none" strike="noStrike" dirty="0">
                          <a:effectLst/>
                        </a:rPr>
                        <a:t>registry form (Yes/No)</a:t>
                      </a:r>
                      <a:endParaRPr lang="en-US" sz="1600" b="1" i="0" u="none" strike="noStrike" dirty="0">
                        <a:solidFill>
                          <a:srgbClr val="000000"/>
                        </a:solidFill>
                        <a:effectLst/>
                        <a:latin typeface="Times New Roman" panose="02020603050405020304" pitchFamily="18"/>
                      </a:endParaRPr>
                    </a:p>
                  </a:txBody>
                  <a:tcPr marL="6350" marR="6350" marT="6350" marB="0" anchor="ctr"/>
                </a:tc>
              </a:tr>
              <a:tr h="504587">
                <a:tc vMerge="1">
                  <a:tcPr/>
                </a:tc>
                <a:tc vMerge="1">
                  <a:tcPr/>
                </a:tc>
                <a:tc>
                  <a:txBody>
                    <a:bodyPr/>
                    <a:lstStyle/>
                    <a:p>
                      <a:pPr algn="ctr" fontAlgn="ctr"/>
                      <a:r>
                        <a:rPr lang="en-US" sz="1600" u="none" strike="noStrike">
                          <a:effectLst/>
                        </a:rPr>
                        <a:t>Cumulative</a:t>
                      </a:r>
                      <a:endParaRPr lang="en-US" sz="1600" b="1" i="0" u="none" strike="noStrike">
                        <a:solidFill>
                          <a:srgbClr val="000000"/>
                        </a:solidFill>
                        <a:effectLst/>
                        <a:latin typeface="Times New Roman" panose="02020603050405020304" pitchFamily="18"/>
                      </a:endParaRPr>
                    </a:p>
                  </a:txBody>
                  <a:tcPr marL="6350" marR="6350" marT="6350" marB="0" anchor="ctr"/>
                </a:tc>
                <a:tc vMerge="1">
                  <a:tcPr/>
                </a:tc>
              </a:tr>
              <a:tr h="344653">
                <a:tc>
                  <a:txBody>
                    <a:bodyPr/>
                    <a:lstStyle/>
                    <a:p>
                      <a:pPr algn="l" fontAlgn="ctr"/>
                      <a:r>
                        <a:rPr lang="en-US" sz="1600" u="none" strike="noStrike" dirty="0">
                          <a:effectLst/>
                        </a:rPr>
                        <a:t>Motorbike</a:t>
                      </a:r>
                      <a:endParaRPr lang="en-US" sz="1600" b="0" i="0" u="none" strike="noStrike" dirty="0">
                        <a:solidFill>
                          <a:srgbClr val="000000"/>
                        </a:solidFill>
                        <a:effectLst/>
                        <a:latin typeface="Times New Roman" panose="02020603050405020304" pitchFamily="18"/>
                      </a:endParaRPr>
                    </a:p>
                  </a:txBody>
                  <a:tcPr marL="6350" marR="6350" marT="6350" marB="0" anchor="ctr"/>
                </a:tc>
                <a:tc>
                  <a:txBody>
                    <a:bodyPr/>
                    <a:lstStyle/>
                    <a:p>
                      <a:pPr algn="ctr" fontAlgn="b"/>
                      <a:r>
                        <a:rPr lang="en-US" sz="1600" u="none" strike="noStrike">
                          <a:effectLst/>
                        </a:rPr>
                        <a:t>No.</a:t>
                      </a:r>
                      <a:endParaRPr lang="en-US" sz="1600" b="0" i="0" u="none" strike="noStrike">
                        <a:solidFill>
                          <a:srgbClr val="000000"/>
                        </a:solidFill>
                        <a:effectLst/>
                        <a:latin typeface="Times New Roman" panose="02020603050405020304" pitchFamily="18"/>
                      </a:endParaRPr>
                    </a:p>
                  </a:txBody>
                  <a:tcPr marL="6350" marR="6350" marT="6350" marB="0" anchor="b"/>
                </a:tc>
                <a:tc>
                  <a:txBody>
                    <a:bodyPr/>
                    <a:lstStyle/>
                    <a:p>
                      <a:pPr algn="r" fontAlgn="ctr"/>
                      <a:r>
                        <a:rPr lang="en-US" sz="1600" u="none" strike="noStrike" dirty="0" smtClean="0">
                          <a:effectLst/>
                        </a:rPr>
                        <a:t>22   </a:t>
                      </a:r>
                      <a:endParaRPr lang="en-US" sz="1600" b="0" i="0" u="none" strike="noStrike" dirty="0">
                        <a:solidFill>
                          <a:srgbClr val="000000"/>
                        </a:solidFill>
                        <a:effectLst/>
                        <a:latin typeface="Times New Roman" panose="02020603050405020304" pitchFamily="18"/>
                      </a:endParaRPr>
                    </a:p>
                  </a:txBody>
                  <a:tcPr marL="6350" marR="6350" marT="6350" marB="0" anchor="ctr"/>
                </a:tc>
                <a:tc>
                  <a:txBody>
                    <a:bodyPr/>
                    <a:lstStyle/>
                    <a:p>
                      <a:pPr marL="0" marR="0" indent="0" algn="r" defTabSz="914400" rtl="0" eaLnBrk="1" fontAlgn="ctr" latinLnBrk="0" hangingPunct="1">
                        <a:lnSpc>
                          <a:spcPct val="100000"/>
                        </a:lnSpc>
                        <a:spcBef>
                          <a:spcPts val="0"/>
                        </a:spcBef>
                        <a:spcAft>
                          <a:spcPts val="0"/>
                        </a:spcAft>
                        <a:buClrTx/>
                        <a:buSzTx/>
                        <a:buFontTx/>
                        <a:buNone/>
                        <a:defRPr/>
                      </a:pPr>
                      <a:r>
                        <a:rPr lang="en-US" sz="1600" u="none" strike="noStrike" dirty="0" smtClean="0">
                          <a:effectLst/>
                        </a:rPr>
                        <a:t>yes  </a:t>
                      </a:r>
                      <a:endParaRPr lang="en-US" sz="1600" b="0" i="0" u="none" strike="noStrike" dirty="0">
                        <a:solidFill>
                          <a:srgbClr val="000000"/>
                        </a:solidFill>
                        <a:effectLst/>
                        <a:latin typeface="Times New Roman" panose="02020603050405020304" pitchFamily="18"/>
                      </a:endParaRPr>
                    </a:p>
                  </a:txBody>
                  <a:tcPr marL="6350" marR="6350" marT="6350" marB="0" anchor="ctr"/>
                </a:tc>
              </a:tr>
              <a:tr h="344653">
                <a:tc>
                  <a:txBody>
                    <a:bodyPr/>
                    <a:lstStyle/>
                    <a:p>
                      <a:pPr algn="l" fontAlgn="ctr"/>
                      <a:r>
                        <a:rPr lang="en-US" sz="1600" u="none" strike="noStrike">
                          <a:effectLst/>
                        </a:rPr>
                        <a:t>Printer</a:t>
                      </a:r>
                      <a:endParaRPr lang="en-US" sz="1600" b="0" i="0" u="none" strike="noStrike">
                        <a:solidFill>
                          <a:srgbClr val="000000"/>
                        </a:solidFill>
                        <a:effectLst/>
                        <a:latin typeface="Times New Roman" panose="02020603050405020304" pitchFamily="18"/>
                      </a:endParaRPr>
                    </a:p>
                  </a:txBody>
                  <a:tcPr marL="6350" marR="6350" marT="6350" marB="0" anchor="ctr"/>
                </a:tc>
                <a:tc>
                  <a:txBody>
                    <a:bodyPr/>
                    <a:lstStyle/>
                    <a:p>
                      <a:pPr algn="ctr" fontAlgn="b"/>
                      <a:r>
                        <a:rPr lang="en-US" sz="1600" u="none" strike="noStrike">
                          <a:effectLst/>
                        </a:rPr>
                        <a:t>No.</a:t>
                      </a:r>
                      <a:endParaRPr lang="en-US" sz="1600" b="0" i="0" u="none" strike="noStrike">
                        <a:solidFill>
                          <a:srgbClr val="000000"/>
                        </a:solidFill>
                        <a:effectLst/>
                        <a:latin typeface="Times New Roman" panose="02020603050405020304" pitchFamily="18"/>
                      </a:endParaRPr>
                    </a:p>
                  </a:txBody>
                  <a:tcPr marL="6350" marR="6350" marT="6350" marB="0" anchor="b"/>
                </a:tc>
                <a:tc>
                  <a:txBody>
                    <a:bodyPr/>
                    <a:lstStyle/>
                    <a:p>
                      <a:pPr algn="r" fontAlgn="ctr"/>
                      <a:r>
                        <a:rPr lang="en-US" sz="1600" u="none" strike="noStrike" dirty="0" smtClean="0">
                          <a:effectLst/>
                        </a:rPr>
                        <a:t>9</a:t>
                      </a:r>
                      <a:endParaRPr lang="en-US" sz="1600" b="0" i="0" u="none" strike="noStrike" dirty="0">
                        <a:solidFill>
                          <a:srgbClr val="000000"/>
                        </a:solidFill>
                        <a:effectLst/>
                        <a:latin typeface="Times New Roman" panose="02020603050405020304" pitchFamily="18"/>
                      </a:endParaRPr>
                    </a:p>
                  </a:txBody>
                  <a:tcPr marL="6350" marR="6350" marT="6350" marB="0" anchor="ctr"/>
                </a:tc>
                <a:tc>
                  <a:txBody>
                    <a:bodyPr/>
                    <a:lstStyle/>
                    <a:p>
                      <a:pPr algn="ctr" fontAlgn="ctr"/>
                      <a:r>
                        <a:rPr lang="en-US" sz="1600" u="none" strike="noStrike" dirty="0">
                          <a:effectLst/>
                        </a:rPr>
                        <a:t>yes</a:t>
                      </a:r>
                      <a:endParaRPr lang="en-US" sz="1600" b="0" i="0" u="none" strike="noStrike" dirty="0">
                        <a:solidFill>
                          <a:srgbClr val="000000"/>
                        </a:solidFill>
                        <a:effectLst/>
                        <a:latin typeface="Calibri" panose="020F0502020204030204"/>
                      </a:endParaRPr>
                    </a:p>
                  </a:txBody>
                  <a:tcPr marL="6350" marR="6350" marT="6350" marB="0" anchor="ctr"/>
                </a:tc>
              </a:tr>
              <a:tr h="344653">
                <a:tc>
                  <a:txBody>
                    <a:bodyPr/>
                    <a:lstStyle/>
                    <a:p>
                      <a:pPr algn="l" fontAlgn="ctr"/>
                      <a:r>
                        <a:rPr lang="en-US" sz="1600" u="none" strike="noStrike">
                          <a:effectLst/>
                        </a:rPr>
                        <a:t>Laptop</a:t>
                      </a:r>
                      <a:endParaRPr lang="en-US" sz="1600" b="0" i="0" u="none" strike="noStrike">
                        <a:solidFill>
                          <a:srgbClr val="000000"/>
                        </a:solidFill>
                        <a:effectLst/>
                        <a:latin typeface="Times New Roman" panose="02020603050405020304" pitchFamily="18"/>
                      </a:endParaRPr>
                    </a:p>
                  </a:txBody>
                  <a:tcPr marL="6350" marR="6350" marT="6350" marB="0" anchor="ctr"/>
                </a:tc>
                <a:tc>
                  <a:txBody>
                    <a:bodyPr/>
                    <a:lstStyle/>
                    <a:p>
                      <a:pPr algn="ctr" fontAlgn="b"/>
                      <a:r>
                        <a:rPr lang="en-US" sz="1600" u="none" strike="noStrike">
                          <a:effectLst/>
                        </a:rPr>
                        <a:t>No.</a:t>
                      </a:r>
                      <a:endParaRPr lang="en-US" sz="1600" b="0" i="0" u="none" strike="noStrike">
                        <a:solidFill>
                          <a:srgbClr val="000000"/>
                        </a:solidFill>
                        <a:effectLst/>
                        <a:latin typeface="Times New Roman" panose="02020603050405020304" pitchFamily="18"/>
                      </a:endParaRPr>
                    </a:p>
                  </a:txBody>
                  <a:tcPr marL="6350" marR="6350" marT="6350" marB="0" anchor="b"/>
                </a:tc>
                <a:tc>
                  <a:txBody>
                    <a:bodyPr/>
                    <a:lstStyle/>
                    <a:p>
                      <a:pPr algn="r" fontAlgn="ctr"/>
                      <a:r>
                        <a:rPr lang="en-US" sz="1600" u="none" strike="noStrike" dirty="0" smtClean="0">
                          <a:effectLst/>
                        </a:rPr>
                        <a:t>12</a:t>
                      </a:r>
                      <a:endParaRPr lang="en-US" sz="1600" b="0" i="0" u="none" strike="noStrike" dirty="0">
                        <a:solidFill>
                          <a:srgbClr val="000000"/>
                        </a:solidFill>
                        <a:effectLst/>
                        <a:latin typeface="Times New Roman" panose="02020603050405020304" pitchFamily="18"/>
                      </a:endParaRPr>
                    </a:p>
                  </a:txBody>
                  <a:tcPr marL="6350" marR="6350" marT="6350" marB="0" anchor="ctr"/>
                </a:tc>
                <a:tc>
                  <a:txBody>
                    <a:bodyPr/>
                    <a:lstStyle/>
                    <a:p>
                      <a:pPr algn="ctr" fontAlgn="ctr"/>
                      <a:r>
                        <a:rPr lang="en-US" sz="1600" u="none" strike="noStrike">
                          <a:effectLst/>
                        </a:rPr>
                        <a:t>yes</a:t>
                      </a:r>
                      <a:endParaRPr lang="en-US" sz="1600" b="0" i="0" u="none" strike="noStrike">
                        <a:solidFill>
                          <a:srgbClr val="000000"/>
                        </a:solidFill>
                        <a:effectLst/>
                        <a:latin typeface="Calibri" panose="020F0502020204030204"/>
                      </a:endParaRPr>
                    </a:p>
                  </a:txBody>
                  <a:tcPr marL="6350" marR="6350" marT="6350" marB="0" anchor="ctr"/>
                </a:tc>
              </a:tr>
              <a:tr h="344653">
                <a:tc>
                  <a:txBody>
                    <a:bodyPr/>
                    <a:lstStyle/>
                    <a:p>
                      <a:pPr algn="l" fontAlgn="ctr"/>
                      <a:r>
                        <a:rPr lang="en-US" sz="1600" u="none" strike="noStrike">
                          <a:effectLst/>
                        </a:rPr>
                        <a:t>LCD Projector</a:t>
                      </a:r>
                      <a:endParaRPr lang="en-US" sz="1600" b="0" i="0" u="none" strike="noStrike">
                        <a:solidFill>
                          <a:srgbClr val="000000"/>
                        </a:solidFill>
                        <a:effectLst/>
                        <a:latin typeface="Times New Roman" panose="02020603050405020304" pitchFamily="18"/>
                      </a:endParaRPr>
                    </a:p>
                  </a:txBody>
                  <a:tcPr marL="6350" marR="6350" marT="6350" marB="0" anchor="ctr"/>
                </a:tc>
                <a:tc>
                  <a:txBody>
                    <a:bodyPr/>
                    <a:lstStyle/>
                    <a:p>
                      <a:pPr algn="ctr" fontAlgn="b"/>
                      <a:r>
                        <a:rPr lang="en-US" sz="1600" u="none" strike="noStrike">
                          <a:effectLst/>
                        </a:rPr>
                        <a:t>No.</a:t>
                      </a:r>
                      <a:endParaRPr lang="en-US" sz="1600" b="0" i="0" u="none" strike="noStrike">
                        <a:solidFill>
                          <a:srgbClr val="000000"/>
                        </a:solidFill>
                        <a:effectLst/>
                        <a:latin typeface="Times New Roman" panose="02020603050405020304" pitchFamily="18"/>
                      </a:endParaRPr>
                    </a:p>
                  </a:txBody>
                  <a:tcPr marL="6350" marR="6350" marT="6350" marB="0" anchor="b"/>
                </a:tc>
                <a:tc>
                  <a:txBody>
                    <a:bodyPr/>
                    <a:lstStyle/>
                    <a:p>
                      <a:pPr algn="r" fontAlgn="ctr"/>
                      <a:r>
                        <a:rPr lang="en-US" sz="1600" u="none" strike="noStrike" dirty="0" smtClean="0">
                          <a:effectLst/>
                        </a:rPr>
                        <a:t>1   </a:t>
                      </a:r>
                      <a:endParaRPr lang="en-US" sz="1600" b="0" i="0" u="none" strike="noStrike" dirty="0">
                        <a:solidFill>
                          <a:srgbClr val="000000"/>
                        </a:solidFill>
                        <a:effectLst/>
                        <a:latin typeface="Times New Roman" panose="02020603050405020304" pitchFamily="18"/>
                      </a:endParaRPr>
                    </a:p>
                  </a:txBody>
                  <a:tcPr marL="6350" marR="6350" marT="6350" marB="0" anchor="ctr"/>
                </a:tc>
                <a:tc>
                  <a:txBody>
                    <a:bodyPr/>
                    <a:lstStyle/>
                    <a:p>
                      <a:pPr algn="ctr" fontAlgn="ctr"/>
                      <a:r>
                        <a:rPr lang="en-US" sz="1600" u="none" strike="noStrike" dirty="0" smtClean="0">
                          <a:effectLst/>
                        </a:rPr>
                        <a:t>yes</a:t>
                      </a:r>
                      <a:endParaRPr lang="en-US" sz="1600" b="0" i="0" u="none" strike="noStrike" dirty="0">
                        <a:solidFill>
                          <a:srgbClr val="000000"/>
                        </a:solidFill>
                        <a:effectLst/>
                        <a:latin typeface="Calibri" panose="020F0502020204030204"/>
                      </a:endParaRPr>
                    </a:p>
                  </a:txBody>
                  <a:tcPr marL="6350" marR="6350" marT="6350" marB="0" anchor="ctr"/>
                </a:tc>
              </a:tr>
              <a:tr h="344653">
                <a:tc>
                  <a:txBody>
                    <a:bodyPr/>
                    <a:lstStyle/>
                    <a:p>
                      <a:pPr algn="l" fontAlgn="ctr"/>
                      <a:r>
                        <a:rPr lang="en-US" sz="1600" u="none" strike="noStrike">
                          <a:effectLst/>
                        </a:rPr>
                        <a:t>Photocopy machine</a:t>
                      </a:r>
                      <a:endParaRPr lang="en-US" sz="1600" b="0" i="0" u="none" strike="noStrike">
                        <a:solidFill>
                          <a:srgbClr val="000000"/>
                        </a:solidFill>
                        <a:effectLst/>
                        <a:latin typeface="Times New Roman" panose="02020603050405020304" pitchFamily="18"/>
                      </a:endParaRPr>
                    </a:p>
                  </a:txBody>
                  <a:tcPr marL="6350" marR="6350" marT="6350" marB="0" anchor="ctr"/>
                </a:tc>
                <a:tc>
                  <a:txBody>
                    <a:bodyPr/>
                    <a:lstStyle/>
                    <a:p>
                      <a:pPr algn="ctr" fontAlgn="b"/>
                      <a:r>
                        <a:rPr lang="en-US" sz="1600" u="none" strike="noStrike">
                          <a:effectLst/>
                        </a:rPr>
                        <a:t>No.</a:t>
                      </a:r>
                      <a:endParaRPr lang="en-US" sz="1600" b="0" i="0" u="none" strike="noStrike">
                        <a:solidFill>
                          <a:srgbClr val="000000"/>
                        </a:solidFill>
                        <a:effectLst/>
                        <a:latin typeface="Times New Roman" panose="02020603050405020304" pitchFamily="18"/>
                      </a:endParaRPr>
                    </a:p>
                  </a:txBody>
                  <a:tcPr marL="6350" marR="6350" marT="6350" marB="0" anchor="b"/>
                </a:tc>
                <a:tc>
                  <a:txBody>
                    <a:bodyPr/>
                    <a:lstStyle/>
                    <a:p>
                      <a:pPr algn="r" fontAlgn="ctr"/>
                      <a:r>
                        <a:rPr lang="en-US" sz="1600" u="none" strike="noStrike">
                          <a:effectLst/>
                        </a:rPr>
                        <a:t> -   </a:t>
                      </a:r>
                      <a:endParaRPr lang="en-US" sz="1600" b="0" i="0" u="none" strike="noStrike">
                        <a:solidFill>
                          <a:srgbClr val="000000"/>
                        </a:solidFill>
                        <a:effectLst/>
                        <a:latin typeface="Times New Roman" panose="02020603050405020304" pitchFamily="18"/>
                      </a:endParaRPr>
                    </a:p>
                  </a:txBody>
                  <a:tcPr marL="6350" marR="6350" marT="6350" marB="0" anchor="ctr"/>
                </a:tc>
                <a:tc>
                  <a:txBody>
                    <a:bodyPr/>
                    <a:lstStyle/>
                    <a:p>
                      <a:pPr algn="r" fontAlgn="ctr"/>
                      <a:r>
                        <a:rPr lang="en-US" sz="1600" u="none" strike="noStrike" smtClean="0">
                          <a:effectLst/>
                        </a:rPr>
                        <a:t>ongoing</a:t>
                      </a:r>
                      <a:endParaRPr lang="en-US" sz="1600" b="0" i="0" u="none" strike="noStrike" dirty="0">
                        <a:solidFill>
                          <a:srgbClr val="000000"/>
                        </a:solidFill>
                        <a:effectLst/>
                        <a:latin typeface="Times New Roman" panose="02020603050405020304" pitchFamily="18"/>
                      </a:endParaRPr>
                    </a:p>
                  </a:txBody>
                  <a:tcPr marL="6350" marR="6350" marT="6350" marB="0" anchor="ctr"/>
                </a:tc>
              </a:tr>
              <a:tr h="344653">
                <a:tc>
                  <a:txBody>
                    <a:bodyPr/>
                    <a:lstStyle/>
                    <a:p>
                      <a:pPr algn="l" fontAlgn="ctr"/>
                      <a:r>
                        <a:rPr lang="en-US" sz="1600" u="none" strike="noStrike">
                          <a:effectLst/>
                        </a:rPr>
                        <a:t>Scanner</a:t>
                      </a:r>
                      <a:endParaRPr lang="en-US" sz="1600" b="0" i="0" u="none" strike="noStrike">
                        <a:solidFill>
                          <a:srgbClr val="000000"/>
                        </a:solidFill>
                        <a:effectLst/>
                        <a:latin typeface="Times New Roman" panose="02020603050405020304" pitchFamily="18"/>
                      </a:endParaRPr>
                    </a:p>
                  </a:txBody>
                  <a:tcPr marL="6350" marR="6350" marT="6350" marB="0" anchor="ctr"/>
                </a:tc>
                <a:tc>
                  <a:txBody>
                    <a:bodyPr/>
                    <a:lstStyle/>
                    <a:p>
                      <a:pPr algn="ctr" fontAlgn="b"/>
                      <a:r>
                        <a:rPr lang="en-US" sz="1600" u="none" strike="noStrike">
                          <a:effectLst/>
                        </a:rPr>
                        <a:t>No</a:t>
                      </a:r>
                      <a:endParaRPr lang="en-US" sz="1600" b="0" i="0" u="none" strike="noStrike">
                        <a:solidFill>
                          <a:srgbClr val="000000"/>
                        </a:solidFill>
                        <a:effectLst/>
                        <a:latin typeface="Times New Roman" panose="02020603050405020304" pitchFamily="18"/>
                      </a:endParaRPr>
                    </a:p>
                  </a:txBody>
                  <a:tcPr marL="6350" marR="6350" marT="6350" marB="0" anchor="b"/>
                </a:tc>
                <a:tc>
                  <a:txBody>
                    <a:bodyPr/>
                    <a:lstStyle/>
                    <a:p>
                      <a:pPr algn="r" fontAlgn="ctr"/>
                      <a:r>
                        <a:rPr lang="en-US" sz="1600" u="none" strike="noStrike">
                          <a:effectLst/>
                        </a:rPr>
                        <a:t> -   </a:t>
                      </a:r>
                      <a:endParaRPr lang="en-US" sz="1600" b="0" i="0" u="none" strike="noStrike">
                        <a:solidFill>
                          <a:srgbClr val="000000"/>
                        </a:solidFill>
                        <a:effectLst/>
                        <a:latin typeface="Times New Roman" panose="02020603050405020304" pitchFamily="18"/>
                      </a:endParaRPr>
                    </a:p>
                  </a:txBody>
                  <a:tcPr marL="6350" marR="6350" marT="6350" marB="0" anchor="ctr"/>
                </a:tc>
                <a:tc>
                  <a:txBody>
                    <a:bodyPr/>
                    <a:lstStyle/>
                    <a:p>
                      <a:pPr algn="r" fontAlgn="ctr"/>
                      <a:r>
                        <a:rPr lang="en-US" sz="1600" u="none" strike="noStrike" dirty="0" smtClean="0">
                          <a:effectLst/>
                        </a:rPr>
                        <a:t>ongoing</a:t>
                      </a:r>
                      <a:endParaRPr lang="en-US" sz="1600" b="0" i="0" u="none" strike="noStrike" dirty="0">
                        <a:solidFill>
                          <a:srgbClr val="000000"/>
                        </a:solidFill>
                        <a:effectLst/>
                        <a:latin typeface="Times New Roman" panose="02020603050405020304" pitchFamily="18"/>
                      </a:endParaRPr>
                    </a:p>
                  </a:txBody>
                  <a:tcPr marL="6350" marR="6350" marT="6350" marB="0" anchor="ctr"/>
                </a:tc>
              </a:tr>
              <a:tr h="344653">
                <a:tc>
                  <a:txBody>
                    <a:bodyPr/>
                    <a:lstStyle/>
                    <a:p>
                      <a:pPr algn="l" fontAlgn="ctr"/>
                      <a:r>
                        <a:rPr lang="en-US" sz="1600" u="none" strike="noStrike">
                          <a:effectLst/>
                        </a:rPr>
                        <a:t>Filing cabinet</a:t>
                      </a:r>
                      <a:endParaRPr lang="en-US" sz="1600" b="0" i="0" u="none" strike="noStrike">
                        <a:solidFill>
                          <a:srgbClr val="000000"/>
                        </a:solidFill>
                        <a:effectLst/>
                        <a:latin typeface="Times New Roman" panose="02020603050405020304" pitchFamily="18"/>
                      </a:endParaRPr>
                    </a:p>
                  </a:txBody>
                  <a:tcPr marL="6350" marR="6350" marT="6350" marB="0" anchor="ctr"/>
                </a:tc>
                <a:tc>
                  <a:txBody>
                    <a:bodyPr/>
                    <a:lstStyle/>
                    <a:p>
                      <a:pPr algn="ctr" fontAlgn="b"/>
                      <a:r>
                        <a:rPr lang="en-US" sz="1600" u="none" strike="noStrike">
                          <a:effectLst/>
                        </a:rPr>
                        <a:t>No</a:t>
                      </a:r>
                      <a:endParaRPr lang="en-US" sz="1600" b="0" i="0" u="none" strike="noStrike">
                        <a:solidFill>
                          <a:srgbClr val="000000"/>
                        </a:solidFill>
                        <a:effectLst/>
                        <a:latin typeface="Times New Roman" panose="02020603050405020304" pitchFamily="18"/>
                      </a:endParaRPr>
                    </a:p>
                  </a:txBody>
                  <a:tcPr marL="6350" marR="6350" marT="6350" marB="0" anchor="b"/>
                </a:tc>
                <a:tc>
                  <a:txBody>
                    <a:bodyPr/>
                    <a:lstStyle/>
                    <a:p>
                      <a:pPr algn="r" fontAlgn="ctr"/>
                      <a:r>
                        <a:rPr lang="en-US" sz="1600" u="none" strike="noStrike" dirty="0" smtClean="0">
                          <a:effectLst/>
                        </a:rPr>
                        <a:t>5   </a:t>
                      </a:r>
                      <a:endParaRPr lang="en-US" sz="1600" b="0" i="0" u="none" strike="noStrike" dirty="0">
                        <a:solidFill>
                          <a:srgbClr val="000000"/>
                        </a:solidFill>
                        <a:effectLst/>
                        <a:latin typeface="Times New Roman" panose="02020603050405020304" pitchFamily="18"/>
                      </a:endParaRPr>
                    </a:p>
                  </a:txBody>
                  <a:tcPr marL="6350" marR="6350" marT="6350" marB="0" anchor="ctr"/>
                </a:tc>
                <a:tc>
                  <a:txBody>
                    <a:bodyPr/>
                    <a:lstStyle/>
                    <a:p>
                      <a:pPr algn="ctr" fontAlgn="ctr"/>
                      <a:r>
                        <a:rPr lang="en-US" sz="1600" u="none" strike="noStrike" dirty="0" smtClean="0">
                          <a:effectLst/>
                        </a:rPr>
                        <a:t>yes</a:t>
                      </a:r>
                      <a:endParaRPr lang="en-US" sz="1600" b="0" i="0" u="none" strike="noStrike" dirty="0">
                        <a:solidFill>
                          <a:srgbClr val="000000"/>
                        </a:solidFill>
                        <a:effectLst/>
                        <a:latin typeface="Calibri" panose="020F0502020204030204"/>
                      </a:endParaRPr>
                    </a:p>
                  </a:txBody>
                  <a:tcPr marL="6350" marR="6350" marT="6350" marB="0" anchor="ctr"/>
                </a:tc>
              </a:tr>
              <a:tr h="344653">
                <a:tc>
                  <a:txBody>
                    <a:bodyPr/>
                    <a:lstStyle/>
                    <a:p>
                      <a:pPr algn="l" fontAlgn="ctr"/>
                      <a:r>
                        <a:rPr lang="en-US" sz="1600" u="none" strike="noStrike">
                          <a:effectLst/>
                        </a:rPr>
                        <a:t>Binding machine</a:t>
                      </a:r>
                      <a:endParaRPr lang="en-US" sz="1600" b="0" i="0" u="none" strike="noStrike">
                        <a:solidFill>
                          <a:srgbClr val="000000"/>
                        </a:solidFill>
                        <a:effectLst/>
                        <a:latin typeface="Times New Roman" panose="02020603050405020304" pitchFamily="18"/>
                      </a:endParaRPr>
                    </a:p>
                  </a:txBody>
                  <a:tcPr marL="6350" marR="6350" marT="6350" marB="0" anchor="ctr"/>
                </a:tc>
                <a:tc>
                  <a:txBody>
                    <a:bodyPr/>
                    <a:lstStyle/>
                    <a:p>
                      <a:pPr algn="ctr" fontAlgn="b"/>
                      <a:r>
                        <a:rPr lang="en-US" sz="1600" u="none" strike="noStrike">
                          <a:effectLst/>
                        </a:rPr>
                        <a:t>No</a:t>
                      </a:r>
                      <a:endParaRPr lang="en-US" sz="1600" b="0" i="0" u="none" strike="noStrike">
                        <a:solidFill>
                          <a:srgbClr val="000000"/>
                        </a:solidFill>
                        <a:effectLst/>
                        <a:latin typeface="Times New Roman" panose="02020603050405020304" pitchFamily="18"/>
                      </a:endParaRPr>
                    </a:p>
                  </a:txBody>
                  <a:tcPr marL="6350" marR="6350" marT="6350" marB="0" anchor="b"/>
                </a:tc>
                <a:tc>
                  <a:txBody>
                    <a:bodyPr/>
                    <a:lstStyle/>
                    <a:p>
                      <a:pPr algn="r" fontAlgn="ctr"/>
                      <a:r>
                        <a:rPr lang="en-US" sz="1600" u="none" strike="noStrike">
                          <a:effectLst/>
                        </a:rPr>
                        <a:t> -   </a:t>
                      </a:r>
                      <a:endParaRPr lang="en-US" sz="1600" b="0" i="0" u="none" strike="noStrike">
                        <a:solidFill>
                          <a:srgbClr val="000000"/>
                        </a:solidFill>
                        <a:effectLst/>
                        <a:latin typeface="Times New Roman" panose="02020603050405020304" pitchFamily="18"/>
                      </a:endParaRPr>
                    </a:p>
                  </a:txBody>
                  <a:tcPr marL="6350" marR="6350" marT="6350" marB="0" anchor="ctr"/>
                </a:tc>
                <a:tc>
                  <a:txBody>
                    <a:bodyPr/>
                    <a:lstStyle/>
                    <a:p>
                      <a:pPr algn="r" fontAlgn="ctr"/>
                      <a:r>
                        <a:rPr lang="en-US" sz="1600" u="none" strike="noStrike" dirty="0" smtClean="0">
                          <a:effectLst/>
                        </a:rPr>
                        <a:t>ongoing</a:t>
                      </a:r>
                      <a:endParaRPr lang="en-US" sz="1600" b="0" i="0" u="none" strike="noStrike" dirty="0">
                        <a:solidFill>
                          <a:srgbClr val="000000"/>
                        </a:solidFill>
                        <a:effectLst/>
                        <a:latin typeface="Times New Roman" panose="02020603050405020304" pitchFamily="18"/>
                      </a:endParaRPr>
                    </a:p>
                  </a:txBody>
                  <a:tcPr marL="6350" marR="6350" marT="6350" marB="0" anchor="ctr"/>
                </a:tc>
              </a:tr>
              <a:tr h="430816">
                <a:tc>
                  <a:txBody>
                    <a:bodyPr/>
                    <a:lstStyle/>
                    <a:p>
                      <a:pPr algn="l" fontAlgn="b"/>
                      <a:r>
                        <a:rPr lang="en-US" sz="1600" u="none" strike="noStrike">
                          <a:effectLst/>
                        </a:rPr>
                        <a:t>Procure external hard drive (for RSU in BoW)</a:t>
                      </a:r>
                      <a:endParaRPr lang="en-US" sz="1600" b="0" i="0" u="none" strike="noStrike">
                        <a:solidFill>
                          <a:srgbClr val="000000"/>
                        </a:solidFill>
                        <a:effectLst/>
                        <a:latin typeface="Calibri" panose="020F0502020204030204"/>
                      </a:endParaRPr>
                    </a:p>
                  </a:txBody>
                  <a:tcPr marL="6350" marR="6350" marT="6350" marB="0" anchor="b"/>
                </a:tc>
                <a:tc>
                  <a:txBody>
                    <a:bodyPr/>
                    <a:lstStyle/>
                    <a:p>
                      <a:pPr algn="ctr" fontAlgn="b"/>
                      <a:r>
                        <a:rPr lang="en-US" sz="1600" u="none" strike="noStrike">
                          <a:effectLst/>
                        </a:rPr>
                        <a:t>No</a:t>
                      </a:r>
                      <a:endParaRPr lang="en-US" sz="1600" b="0" i="0" u="none" strike="noStrike">
                        <a:solidFill>
                          <a:srgbClr val="000000"/>
                        </a:solidFill>
                        <a:effectLst/>
                        <a:latin typeface="Times New Roman" panose="02020603050405020304" pitchFamily="18"/>
                      </a:endParaRPr>
                    </a:p>
                  </a:txBody>
                  <a:tcPr marL="6350" marR="6350" marT="6350" marB="0" anchor="b"/>
                </a:tc>
                <a:tc>
                  <a:txBody>
                    <a:bodyPr/>
                    <a:lstStyle/>
                    <a:p>
                      <a:pPr algn="r" fontAlgn="b"/>
                      <a:r>
                        <a:rPr lang="en-US" sz="1600" u="none" strike="noStrike">
                          <a:effectLst/>
                        </a:rPr>
                        <a:t>7</a:t>
                      </a:r>
                      <a:endParaRPr lang="en-US" sz="1600" b="0" i="0" u="none" strike="noStrike">
                        <a:solidFill>
                          <a:srgbClr val="000000"/>
                        </a:solidFill>
                        <a:effectLst/>
                        <a:latin typeface="Calibri" panose="020F0502020204030204"/>
                      </a:endParaRPr>
                    </a:p>
                  </a:txBody>
                  <a:tcPr marL="6350" marR="6350" marT="6350" marB="0" anchor="b"/>
                </a:tc>
                <a:tc>
                  <a:txBody>
                    <a:bodyPr/>
                    <a:lstStyle/>
                    <a:p>
                      <a:pPr algn="ctr" fontAlgn="ctr"/>
                      <a:r>
                        <a:rPr lang="en-US" sz="1600" u="none" strike="noStrike" dirty="0">
                          <a:effectLst/>
                        </a:rPr>
                        <a:t>yes</a:t>
                      </a:r>
                      <a:endParaRPr lang="en-US" sz="1600" b="0" i="0" u="none" strike="noStrike" dirty="0">
                        <a:solidFill>
                          <a:srgbClr val="000000"/>
                        </a:solidFill>
                        <a:effectLst/>
                        <a:latin typeface="Calibri" panose="020F0502020204030204"/>
                      </a:endParaRPr>
                    </a:p>
                  </a:txBody>
                  <a:tcPr marL="6350" marR="6350" marT="6350" marB="0" anchor="ctr"/>
                </a:tc>
              </a:tr>
              <a:tr h="344653">
                <a:tc>
                  <a:txBody>
                    <a:bodyPr/>
                    <a:lstStyle/>
                    <a:p>
                      <a:pPr algn="l" fontAlgn="b"/>
                      <a:r>
                        <a:rPr lang="en-US" sz="1600" u="none" strike="noStrike" dirty="0">
                          <a:effectLst/>
                        </a:rPr>
                        <a:t>procure </a:t>
                      </a:r>
                      <a:r>
                        <a:rPr lang="en-US" sz="1600" u="none" strike="noStrike" dirty="0" smtClean="0">
                          <a:effectLst/>
                        </a:rPr>
                        <a:t>Wi-Fi </a:t>
                      </a:r>
                      <a:r>
                        <a:rPr lang="en-US" sz="1600" u="none" strike="noStrike" dirty="0">
                          <a:effectLst/>
                        </a:rPr>
                        <a:t>Routers for RSU</a:t>
                      </a:r>
                      <a:endParaRPr lang="en-US" sz="1600" b="0" i="0" u="none" strike="noStrike" dirty="0">
                        <a:solidFill>
                          <a:srgbClr val="000000"/>
                        </a:solidFill>
                        <a:effectLst/>
                        <a:latin typeface="Calibri" panose="020F0502020204030204"/>
                      </a:endParaRPr>
                    </a:p>
                  </a:txBody>
                  <a:tcPr marL="6350" marR="6350" marT="6350" marB="0" anchor="b"/>
                </a:tc>
                <a:tc>
                  <a:txBody>
                    <a:bodyPr/>
                    <a:lstStyle/>
                    <a:p>
                      <a:pPr algn="ctr" fontAlgn="b"/>
                      <a:r>
                        <a:rPr lang="en-US" sz="1600" u="none" strike="noStrike" dirty="0">
                          <a:effectLst/>
                        </a:rPr>
                        <a:t>No.</a:t>
                      </a:r>
                      <a:endParaRPr lang="en-US" sz="1600" b="0" i="0" u="none" strike="noStrike" dirty="0">
                        <a:solidFill>
                          <a:srgbClr val="000000"/>
                        </a:solidFill>
                        <a:effectLst/>
                        <a:latin typeface="Times New Roman" panose="02020603050405020304" pitchFamily="18"/>
                      </a:endParaRPr>
                    </a:p>
                  </a:txBody>
                  <a:tcPr marL="6350" marR="6350" marT="6350" marB="0" anchor="b"/>
                </a:tc>
                <a:tc>
                  <a:txBody>
                    <a:bodyPr/>
                    <a:lstStyle/>
                    <a:p>
                      <a:pPr algn="r" fontAlgn="b"/>
                      <a:r>
                        <a:rPr lang="en-US" sz="1600" u="none" strike="noStrike" dirty="0">
                          <a:effectLst/>
                        </a:rPr>
                        <a:t>7</a:t>
                      </a:r>
                      <a:endParaRPr lang="en-US" sz="1600" b="0" i="0" u="none" strike="noStrike" dirty="0">
                        <a:solidFill>
                          <a:srgbClr val="000000"/>
                        </a:solidFill>
                        <a:effectLst/>
                        <a:latin typeface="Calibri" panose="020F0502020204030204"/>
                      </a:endParaRPr>
                    </a:p>
                  </a:txBody>
                  <a:tcPr marL="6350" marR="6350" marT="6350" marB="0" anchor="b"/>
                </a:tc>
                <a:tc>
                  <a:txBody>
                    <a:bodyPr/>
                    <a:lstStyle/>
                    <a:p>
                      <a:pPr algn="ctr" fontAlgn="ctr"/>
                      <a:r>
                        <a:rPr lang="en-US" sz="1600" u="none" strike="noStrike" dirty="0">
                          <a:effectLst/>
                        </a:rPr>
                        <a:t>yes</a:t>
                      </a:r>
                      <a:endParaRPr lang="en-US" sz="1600" b="0" i="0" u="none" strike="noStrike" dirty="0">
                        <a:solidFill>
                          <a:srgbClr val="000000"/>
                        </a:solidFill>
                        <a:effectLst/>
                        <a:latin typeface="Calibri" panose="020F0502020204030204"/>
                      </a:endParaRPr>
                    </a:p>
                  </a:txBody>
                  <a:tcPr marL="6350" marR="6350" marT="6350" marB="0" anchor="ctr"/>
                </a:tc>
              </a:tr>
            </a:tbl>
          </a:graphicData>
        </a:graphic>
      </p:graphicFrame>
      <p:sp>
        <p:nvSpPr>
          <p:cNvPr id="2" name="Date Placeholder 1"/>
          <p:cNvSpPr>
            <a:spLocks noGrp="1"/>
          </p:cNvSpPr>
          <p:nvPr>
            <p:ph type="dt" sz="half" idx="10"/>
          </p:nvPr>
        </p:nvSpPr>
        <p:spPr/>
        <p:txBody>
          <a:bodyPr/>
          <a:lstStyle/>
          <a:p>
            <a:pPr lvl="0"/>
            <a:fld id="{BB962C8B-B14F-4D97-AF65-F5344CB8AC3E}" type="datetime1">
              <a:rPr lang="en-US"/>
            </a:fld>
            <a:endParaRPr lang="en-US"/>
          </a:p>
        </p:txBody>
      </p:sp>
      <p:sp>
        <p:nvSpPr>
          <p:cNvPr id="5" name="Slide Number Placeholder 4"/>
          <p:cNvSpPr>
            <a:spLocks noGrp="1"/>
          </p:cNvSpPr>
          <p:nvPr>
            <p:ph type="sldNum" sz="quarter" idx="12"/>
          </p:nvPr>
        </p:nvSpPr>
        <p:spPr/>
        <p:txBody>
          <a:bodyPr/>
          <a:lstStyle/>
          <a:p>
            <a:pPr lvl="0"/>
            <a:fld id="{B5A1B2D6-C39D-4196-88A5-8C1C2776E6E1}" type="slidenum">
              <a:rPr/>
            </a:fld>
            <a:endParaRPr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nvPr>
        </p:nvGraphicFramePr>
        <p:xfrm>
          <a:off x="152400" y="685800"/>
          <a:ext cx="8890519" cy="5464996"/>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3" name="Title 2"/>
          <p:cNvSpPr>
            <a:spLocks noGrp="1"/>
          </p:cNvSpPr>
          <p:nvPr>
            <p:ph type="title"/>
          </p:nvPr>
        </p:nvSpPr>
        <p:spPr>
          <a:xfrm>
            <a:off x="277403" y="184936"/>
            <a:ext cx="8753582" cy="472611"/>
          </a:xfrm>
          <a:solidFill>
            <a:schemeClr val="bg1"/>
          </a:solidFill>
        </p:spPr>
        <p:txBody>
          <a:bodyPr>
            <a:normAutofit fontScale="90000"/>
          </a:bodyPr>
          <a:lstStyle/>
          <a:p>
            <a:pPr algn="ctr"/>
            <a:r>
              <a:rPr lang="en-US" sz="3600" b="1" dirty="0">
                <a:solidFill>
                  <a:srgbClr val="7030A0"/>
                </a:solidFill>
              </a:rPr>
              <a:t>Major Areas of </a:t>
            </a:r>
            <a:r>
              <a:rPr lang="en-US" b="1" dirty="0">
                <a:solidFill>
                  <a:srgbClr val="7030A0"/>
                </a:solidFill>
              </a:rPr>
              <a:t>F</a:t>
            </a:r>
            <a:r>
              <a:rPr lang="en-US" sz="3600" b="1" dirty="0" smtClean="0">
                <a:solidFill>
                  <a:srgbClr val="7030A0"/>
                </a:solidFill>
              </a:rPr>
              <a:t>ocus</a:t>
            </a:r>
            <a:endParaRPr lang="en-GB" sz="3600" b="1" dirty="0">
              <a:solidFill>
                <a:srgbClr val="7030A0"/>
              </a:solidFill>
            </a:endParaRPr>
          </a:p>
        </p:txBody>
      </p:sp>
      <p:sp>
        <p:nvSpPr>
          <p:cNvPr id="2" name="Date Placeholder 1"/>
          <p:cNvSpPr>
            <a:spLocks noGrp="1"/>
          </p:cNvSpPr>
          <p:nvPr>
            <p:ph type="dt" sz="half" idx="10"/>
          </p:nvPr>
        </p:nvSpPr>
        <p:spPr/>
        <p:txBody>
          <a:bodyPr/>
          <a:lstStyle/>
          <a:p>
            <a:pPr lvl="0"/>
            <a:fld id="{BB962C8B-B14F-4D97-AF65-F5344CB8AC3E}" type="datetime1">
              <a:rPr lang="en-US"/>
            </a:fld>
            <a:endParaRPr lang="en-US"/>
          </a:p>
        </p:txBody>
      </p:sp>
      <p:sp>
        <p:nvSpPr>
          <p:cNvPr id="5" name="Slide Number Placeholder 4"/>
          <p:cNvSpPr>
            <a:spLocks noGrp="1"/>
          </p:cNvSpPr>
          <p:nvPr>
            <p:ph type="sldNum" sz="quarter" idx="12"/>
          </p:nvPr>
        </p:nvSpPr>
        <p:spPr/>
        <p:txBody>
          <a:bodyPr/>
          <a:lstStyle/>
          <a:p>
            <a:pPr lvl="0"/>
            <a:fld id="{B5A1B2D6-C39D-4196-88A5-8C1C2776E6E1}" type="slidenum">
              <a:rPr/>
            </a:fld>
            <a:endParaRPr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Women empowerment </a:t>
            </a:r>
            <a:r>
              <a:rPr lang="en-US" dirty="0" smtClean="0"/>
              <a:t> </a:t>
            </a:r>
            <a:endParaRPr lang="en-US" dirty="0"/>
          </a:p>
        </p:txBody>
      </p:sp>
      <p:sp>
        <p:nvSpPr>
          <p:cNvPr id="3" name="Content Placeholder 2"/>
          <p:cNvSpPr>
            <a:spLocks noGrp="1"/>
          </p:cNvSpPr>
          <p:nvPr>
            <p:ph idx="1"/>
          </p:nvPr>
        </p:nvSpPr>
        <p:spPr>
          <a:xfrm>
            <a:off x="304800" y="990600"/>
            <a:ext cx="8763000" cy="4953000"/>
          </a:xfrm>
        </p:spPr>
        <p:txBody>
          <a:bodyPr/>
          <a:lstStyle/>
          <a:p>
            <a:pPr algn="just"/>
            <a:r>
              <a:rPr lang="en-US" sz="2600" dirty="0"/>
              <a:t>In Ethiopia, women and girls are </a:t>
            </a:r>
            <a:r>
              <a:rPr lang="en-US" sz="2600" dirty="0">
                <a:solidFill>
                  <a:srgbClr val="00B0F0"/>
                </a:solidFill>
              </a:rPr>
              <a:t>often the primary collectors</a:t>
            </a:r>
            <a:r>
              <a:rPr lang="en-US" sz="2600" dirty="0"/>
              <a:t>, </a:t>
            </a:r>
            <a:r>
              <a:rPr lang="en-US" sz="2600" dirty="0">
                <a:solidFill>
                  <a:srgbClr val="00B0F0"/>
                </a:solidFill>
              </a:rPr>
              <a:t>transporters, and water users for </a:t>
            </a:r>
            <a:r>
              <a:rPr lang="en-US" sz="2600" dirty="0" smtClean="0">
                <a:solidFill>
                  <a:srgbClr val="00B0F0"/>
                </a:solidFill>
              </a:rPr>
              <a:t>household </a:t>
            </a:r>
            <a:r>
              <a:rPr lang="en-US" sz="2600" dirty="0">
                <a:solidFill>
                  <a:srgbClr val="00B0F0"/>
                </a:solidFill>
              </a:rPr>
              <a:t>consumption. </a:t>
            </a:r>
            <a:endParaRPr lang="en-US" sz="2600" dirty="0" smtClean="0">
              <a:solidFill>
                <a:srgbClr val="00B0F0"/>
              </a:solidFill>
            </a:endParaRPr>
          </a:p>
          <a:p>
            <a:pPr marL="0" indent="0" algn="just">
              <a:buNone/>
            </a:pPr>
            <a:endParaRPr lang="en-US" sz="2600" dirty="0" smtClean="0">
              <a:solidFill>
                <a:srgbClr val="00B0F0"/>
              </a:solidFill>
            </a:endParaRPr>
          </a:p>
          <a:p>
            <a:pPr algn="just"/>
            <a:r>
              <a:rPr lang="en-US" sz="2600" dirty="0" smtClean="0"/>
              <a:t>Women </a:t>
            </a:r>
            <a:r>
              <a:rPr lang="en-US" sz="2600" dirty="0"/>
              <a:t>are </a:t>
            </a:r>
            <a:r>
              <a:rPr lang="en-US" sz="2600" dirty="0">
                <a:solidFill>
                  <a:srgbClr val="00B0F0"/>
                </a:solidFill>
              </a:rPr>
              <a:t>primarily responsible for health and childcare and are </a:t>
            </a:r>
            <a:r>
              <a:rPr lang="en-US" sz="2600" dirty="0" smtClean="0">
                <a:solidFill>
                  <a:srgbClr val="00B0F0"/>
                </a:solidFill>
              </a:rPr>
              <a:t>guardians </a:t>
            </a:r>
            <a:r>
              <a:rPr lang="en-US" sz="2600" dirty="0">
                <a:solidFill>
                  <a:srgbClr val="00B0F0"/>
                </a:solidFill>
              </a:rPr>
              <a:t>of household hygiene</a:t>
            </a:r>
            <a:r>
              <a:rPr lang="en-US" sz="2600" dirty="0"/>
              <a:t>. </a:t>
            </a:r>
            <a:endParaRPr lang="en-US" sz="2600" dirty="0" smtClean="0"/>
          </a:p>
          <a:p>
            <a:pPr marL="0" indent="0" algn="just">
              <a:buNone/>
            </a:pPr>
            <a:endParaRPr lang="en-US" sz="2600" dirty="0" smtClean="0"/>
          </a:p>
          <a:p>
            <a:pPr algn="just"/>
            <a:r>
              <a:rPr lang="en-US" sz="2600" dirty="0" smtClean="0"/>
              <a:t>Availing </a:t>
            </a:r>
            <a:r>
              <a:rPr lang="en-US" sz="2600" dirty="0"/>
              <a:t>safe water at close distances to households </a:t>
            </a:r>
            <a:r>
              <a:rPr lang="en-US" sz="2600" dirty="0">
                <a:solidFill>
                  <a:srgbClr val="00B0F0"/>
                </a:solidFill>
              </a:rPr>
              <a:t>assists </a:t>
            </a:r>
            <a:r>
              <a:rPr lang="en-US" sz="2600" dirty="0" smtClean="0">
                <a:solidFill>
                  <a:srgbClr val="00B0F0"/>
                </a:solidFill>
              </a:rPr>
              <a:t>women </a:t>
            </a:r>
            <a:r>
              <a:rPr lang="en-US" sz="2600" dirty="0">
                <a:solidFill>
                  <a:srgbClr val="00B0F0"/>
                </a:solidFill>
              </a:rPr>
              <a:t>and girls by reducing travel </a:t>
            </a:r>
            <a:r>
              <a:rPr lang="en-US" sz="2600" dirty="0"/>
              <a:t>and queue </a:t>
            </a:r>
            <a:r>
              <a:rPr lang="en-US" sz="2600" dirty="0">
                <a:solidFill>
                  <a:srgbClr val="00B0F0"/>
                </a:solidFill>
              </a:rPr>
              <a:t>times</a:t>
            </a:r>
            <a:r>
              <a:rPr lang="en-US" sz="2600" dirty="0"/>
              <a:t> and </a:t>
            </a:r>
            <a:r>
              <a:rPr lang="en-US" sz="2600" dirty="0">
                <a:solidFill>
                  <a:srgbClr val="00B0F0"/>
                </a:solidFill>
              </a:rPr>
              <a:t>improving the health conditions </a:t>
            </a:r>
            <a:r>
              <a:rPr lang="en-US" sz="2600" dirty="0"/>
              <a:t>of </a:t>
            </a:r>
            <a:r>
              <a:rPr lang="en-US" sz="2600" dirty="0" smtClean="0"/>
              <a:t>the </a:t>
            </a:r>
            <a:r>
              <a:rPr lang="en-US" sz="2600" dirty="0"/>
              <a:t>user </a:t>
            </a:r>
            <a:r>
              <a:rPr lang="en-US" sz="2600" dirty="0">
                <a:solidFill>
                  <a:srgbClr val="00B0F0"/>
                </a:solidFill>
              </a:rPr>
              <a:t>communities. </a:t>
            </a:r>
            <a:endParaRPr lang="en-US" sz="2600" dirty="0" smtClean="0">
              <a:solidFill>
                <a:srgbClr val="00B0F0"/>
              </a:solidFill>
            </a:endParaRPr>
          </a:p>
        </p:txBody>
      </p:sp>
      <p:sp>
        <p:nvSpPr>
          <p:cNvPr id="4" name="Date Placeholder 3"/>
          <p:cNvSpPr>
            <a:spLocks noGrp="1"/>
          </p:cNvSpPr>
          <p:nvPr>
            <p:ph type="dt" sz="half" idx="10"/>
          </p:nvPr>
        </p:nvSpPr>
        <p:spPr/>
        <p:txBody>
          <a:bodyPr/>
          <a:lstStyle/>
          <a:p>
            <a:pPr lvl="0"/>
            <a:fld id="{BB962C8B-B14F-4D97-AF65-F5344CB8AC3E}" type="datetime1">
              <a:rPr lang="en-US"/>
            </a:fld>
            <a:endParaRPr lang="en-US"/>
          </a:p>
        </p:txBody>
      </p:sp>
      <p:sp>
        <p:nvSpPr>
          <p:cNvPr id="5" name="Slide Number Placeholder 4"/>
          <p:cNvSpPr>
            <a:spLocks noGrp="1"/>
          </p:cNvSpPr>
          <p:nvPr>
            <p:ph type="sldNum" sz="quarter" idx="12"/>
          </p:nvPr>
        </p:nvSpPr>
        <p:spPr/>
        <p:txBody>
          <a:bodyPr/>
          <a:lstStyle/>
          <a:p>
            <a:pPr lvl="0"/>
            <a:fld id="{B5A1B2D6-C39D-4196-88A5-8C1C2776E6E1}" type="slidenum">
              <a:rPr/>
            </a:fld>
            <a:endParaRPr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0500"/>
            <a:ext cx="8534400" cy="582613"/>
          </a:xfrm>
        </p:spPr>
        <p:txBody>
          <a:bodyPr/>
          <a:lstStyle/>
          <a:p>
            <a:r>
              <a:rPr lang="en-US" b="1" dirty="0"/>
              <a:t>Women </a:t>
            </a:r>
            <a:r>
              <a:rPr lang="en-US" b="1" dirty="0" smtClean="0"/>
              <a:t>empowerment… </a:t>
            </a:r>
            <a:endParaRPr lang="en-US" dirty="0"/>
          </a:p>
        </p:txBody>
      </p:sp>
      <p:sp>
        <p:nvSpPr>
          <p:cNvPr id="3" name="Content Placeholder 2"/>
          <p:cNvSpPr>
            <a:spLocks noGrp="1"/>
          </p:cNvSpPr>
          <p:nvPr>
            <p:ph idx="1"/>
          </p:nvPr>
        </p:nvSpPr>
        <p:spPr>
          <a:xfrm>
            <a:off x="304800" y="990600"/>
            <a:ext cx="8763000" cy="4953000"/>
          </a:xfrm>
        </p:spPr>
        <p:txBody>
          <a:bodyPr/>
          <a:lstStyle/>
          <a:p>
            <a:pPr algn="just"/>
            <a:r>
              <a:rPr lang="en-US" sz="2600" dirty="0" smtClean="0"/>
              <a:t>Girls </a:t>
            </a:r>
            <a:r>
              <a:rPr lang="en-US" sz="2600" dirty="0"/>
              <a:t>can enhance their school attendance and performance; women </a:t>
            </a:r>
            <a:r>
              <a:rPr lang="en-US" sz="2600" dirty="0" smtClean="0"/>
              <a:t>can </a:t>
            </a:r>
            <a:r>
              <a:rPr lang="en-US" sz="2600" dirty="0"/>
              <a:t>use their free time to accomplish productive work and engage in social activities. </a:t>
            </a:r>
            <a:endParaRPr lang="en-US" sz="2600" dirty="0" smtClean="0"/>
          </a:p>
          <a:p>
            <a:pPr algn="just"/>
            <a:r>
              <a:rPr lang="en-US" sz="2600" dirty="0" smtClean="0"/>
              <a:t>Access to </a:t>
            </a:r>
            <a:r>
              <a:rPr lang="en-US" sz="2600" dirty="0">
                <a:solidFill>
                  <a:srgbClr val="00B0F0"/>
                </a:solidFill>
              </a:rPr>
              <a:t>water and sanitation facilities helps reduce the vulnerability of women and girls to sexual </a:t>
            </a:r>
            <a:r>
              <a:rPr lang="en-US" sz="2600" dirty="0" smtClean="0">
                <a:solidFill>
                  <a:srgbClr val="00B0F0"/>
                </a:solidFill>
              </a:rPr>
              <a:t>harassment </a:t>
            </a:r>
            <a:r>
              <a:rPr lang="en-US" sz="2600" dirty="0"/>
              <a:t>and assault while travelling long distances to collect water for family use, as well </a:t>
            </a:r>
            <a:r>
              <a:rPr lang="en-US" sz="2600" dirty="0" smtClean="0"/>
              <a:t>as </a:t>
            </a:r>
            <a:r>
              <a:rPr lang="en-US" sz="2600" dirty="0"/>
              <a:t>when they have to go out of the home to urinate or defecate. </a:t>
            </a:r>
            <a:endParaRPr lang="en-US" sz="2600" dirty="0"/>
          </a:p>
        </p:txBody>
      </p:sp>
      <p:sp>
        <p:nvSpPr>
          <p:cNvPr id="4" name="Date Placeholder 3"/>
          <p:cNvSpPr>
            <a:spLocks noGrp="1"/>
          </p:cNvSpPr>
          <p:nvPr>
            <p:ph type="dt" sz="half" idx="10"/>
          </p:nvPr>
        </p:nvSpPr>
        <p:spPr/>
        <p:txBody>
          <a:bodyPr/>
          <a:lstStyle/>
          <a:p>
            <a:pPr lvl="0"/>
            <a:fld id="{BB962C8B-B14F-4D97-AF65-F5344CB8AC3E}" type="datetime1">
              <a:rPr lang="en-US"/>
            </a:fld>
            <a:endParaRPr lang="en-US"/>
          </a:p>
        </p:txBody>
      </p:sp>
      <p:sp>
        <p:nvSpPr>
          <p:cNvPr id="5" name="Slide Number Placeholder 4"/>
          <p:cNvSpPr>
            <a:spLocks noGrp="1"/>
          </p:cNvSpPr>
          <p:nvPr>
            <p:ph type="sldNum" sz="quarter" idx="12"/>
          </p:nvPr>
        </p:nvSpPr>
        <p:spPr/>
        <p:txBody>
          <a:bodyPr/>
          <a:lstStyle/>
          <a:p>
            <a:pPr lvl="0"/>
            <a:fld id="{B5A1B2D6-C39D-4196-88A5-8C1C2776E6E1}" type="slidenum">
              <a:rPr/>
            </a:fld>
            <a:endParaRPr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chemeClr val="accent2"/>
                </a:solidFill>
                <a:sym typeface="+mn-ea"/>
                <a:hlinkClick r:id="rId1" action="ppaction://hlinkfile"/>
              </a:rPr>
              <a:t>Performance Monitoring Indicators In </a:t>
            </a:r>
            <a:r>
              <a:rPr lang="en-US" sz="2800" dirty="0" err="1" smtClean="0">
                <a:solidFill>
                  <a:schemeClr val="accent2"/>
                </a:solidFill>
                <a:sym typeface="+mn-ea"/>
                <a:hlinkClick r:id="rId1" action="ppaction://hlinkfile"/>
              </a:rPr>
              <a:t>CoWASH</a:t>
            </a:r>
            <a:endParaRPr lang="en-US" sz="2800" dirty="0" err="1" smtClean="0">
              <a:solidFill>
                <a:schemeClr val="accent2"/>
              </a:solidFill>
              <a:sym typeface="+mn-ea"/>
            </a:endParaRPr>
          </a:p>
        </p:txBody>
      </p:sp>
      <p:sp>
        <p:nvSpPr>
          <p:cNvPr id="5" name="对象2"/>
          <p:cNvSpPr/>
          <p:nvPr>
            <p:custDataLst>
              <p:tags r:id="rId2"/>
            </p:custDataLst>
          </p:nvPr>
        </p:nvSpPr>
        <p:spPr>
          <a:xfrm>
            <a:off x="82501" y="1851540"/>
            <a:ext cx="8958580" cy="1029511"/>
          </a:xfrm>
          <a:prstGeom prst="roundRect">
            <a:avLst>
              <a:gd name="adj" fmla="val 50000"/>
            </a:avLst>
          </a:prstGeom>
          <a:noFill/>
          <a:ln>
            <a:solidFill>
              <a:schemeClr val="accent1">
                <a:lumMod val="60000"/>
                <a:lumOff val="40000"/>
              </a:schemeClr>
            </a:solidFill>
            <a:prstDash val="dash"/>
          </a:ln>
        </p:spPr>
        <p:txBody>
          <a:bodyPr wrap="square"/>
          <a:lstStyle/>
          <a:p>
            <a:pPr algn="just"/>
            <a:endParaRPr lang="en-US" sz="1525">
              <a:latin typeface="Arial" panose="020B0604020202020204" pitchFamily="34" charset="0"/>
              <a:sym typeface="Arial" panose="020B0604020202020204" pitchFamily="34" charset="0"/>
            </a:endParaRPr>
          </a:p>
        </p:txBody>
      </p:sp>
      <p:sp>
        <p:nvSpPr>
          <p:cNvPr id="4" name="对象2"/>
          <p:cNvSpPr/>
          <p:nvPr>
            <p:custDataLst>
              <p:tags r:id="rId3"/>
            </p:custDataLst>
          </p:nvPr>
        </p:nvSpPr>
        <p:spPr>
          <a:xfrm>
            <a:off x="82501" y="1851540"/>
            <a:ext cx="8958580" cy="2106269"/>
          </a:xfrm>
          <a:prstGeom prst="roundRect">
            <a:avLst>
              <a:gd name="adj" fmla="val 25001"/>
            </a:avLst>
          </a:prstGeom>
          <a:noFill/>
          <a:ln>
            <a:solidFill>
              <a:schemeClr val="accent1">
                <a:lumMod val="60000"/>
                <a:lumOff val="40000"/>
              </a:schemeClr>
            </a:solidFill>
            <a:prstDash val="dash"/>
          </a:ln>
        </p:spPr>
        <p:txBody>
          <a:bodyPr wrap="square"/>
          <a:lstStyle/>
          <a:p>
            <a:pPr algn="just"/>
            <a:endParaRPr lang="en-US" sz="1525">
              <a:latin typeface="Arial" panose="020B0604020202020204" pitchFamily="34" charset="0"/>
              <a:sym typeface="Arial" panose="020B0604020202020204" pitchFamily="34" charset="0"/>
            </a:endParaRPr>
          </a:p>
        </p:txBody>
      </p:sp>
      <p:sp>
        <p:nvSpPr>
          <p:cNvPr id="10" name="对象2"/>
          <p:cNvSpPr/>
          <p:nvPr>
            <p:custDataLst>
              <p:tags r:id="rId4"/>
            </p:custDataLst>
          </p:nvPr>
        </p:nvSpPr>
        <p:spPr>
          <a:xfrm>
            <a:off x="82501" y="1851540"/>
            <a:ext cx="8958580" cy="3269255"/>
          </a:xfrm>
          <a:prstGeom prst="roundRect">
            <a:avLst>
              <a:gd name="adj" fmla="val 15703"/>
            </a:avLst>
          </a:prstGeom>
          <a:noFill/>
          <a:ln>
            <a:solidFill>
              <a:schemeClr val="accent1">
                <a:lumMod val="60000"/>
                <a:lumOff val="40000"/>
              </a:schemeClr>
            </a:solidFill>
            <a:prstDash val="dash"/>
          </a:ln>
        </p:spPr>
        <p:txBody>
          <a:bodyPr wrap="square"/>
          <a:lstStyle/>
          <a:p>
            <a:pPr algn="just"/>
            <a:endParaRPr lang="en-US" sz="1525">
              <a:latin typeface="Arial" panose="020B0604020202020204" pitchFamily="34" charset="0"/>
              <a:sym typeface="Arial" panose="020B0604020202020204" pitchFamily="34" charset="0"/>
            </a:endParaRPr>
          </a:p>
        </p:txBody>
      </p:sp>
      <p:sp>
        <p:nvSpPr>
          <p:cNvPr id="12" name="对象4"/>
          <p:cNvSpPr/>
          <p:nvPr>
            <p:custDataLst>
              <p:tags r:id="rId5"/>
            </p:custDataLst>
          </p:nvPr>
        </p:nvSpPr>
        <p:spPr>
          <a:xfrm>
            <a:off x="1079187" y="2436276"/>
            <a:ext cx="6966045" cy="864461"/>
          </a:xfrm>
          <a:prstGeom prst="roundRect">
            <a:avLst/>
          </a:prstGeom>
          <a:solidFill>
            <a:schemeClr val="accent1">
              <a:lumMod val="10000"/>
              <a:lumOff val="90000"/>
            </a:schemeClr>
          </a:solidFill>
          <a:ln w="25400">
            <a:noFill/>
          </a:ln>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lIns="823062" numCol="1" spcCol="0" rtlCol="0" fromWordArt="0" anchor="ctr" anchorCtr="0" forceAA="0" compatLnSpc="1">
            <a:noAutofit/>
          </a:bodyPr>
          <a:lstStyle/>
          <a:p>
            <a:pPr lvl="0" algn="l">
              <a:spcBef>
                <a:spcPct val="0"/>
              </a:spcBef>
              <a:spcAft>
                <a:spcPct val="0"/>
              </a:spcAft>
              <a:buClrTx/>
              <a:buSzTx/>
              <a:buFontTx/>
            </a:pPr>
            <a:r>
              <a:rPr lang="en-US" sz="2400" dirty="0" smtClean="0">
                <a:solidFill>
                  <a:schemeClr val="tx1"/>
                </a:solidFill>
                <a:sym typeface="+mn-ea"/>
              </a:rPr>
              <a:t>% </a:t>
            </a:r>
            <a:r>
              <a:rPr lang="en-US" sz="2400" dirty="0">
                <a:solidFill>
                  <a:schemeClr val="tx1"/>
                </a:solidFill>
                <a:sym typeface="+mn-ea"/>
              </a:rPr>
              <a:t>of COWASH Phase </a:t>
            </a:r>
            <a:r>
              <a:rPr lang="en-US" sz="2400" dirty="0" smtClean="0">
                <a:solidFill>
                  <a:schemeClr val="tx1"/>
                </a:solidFill>
                <a:sym typeface="+mn-ea"/>
              </a:rPr>
              <a:t>IV </a:t>
            </a:r>
            <a:r>
              <a:rPr lang="en-US" sz="2400" dirty="0">
                <a:solidFill>
                  <a:schemeClr val="tx1"/>
                </a:solidFill>
                <a:sym typeface="+mn-ea"/>
              </a:rPr>
              <a:t>WASHCOs having at least 50% women </a:t>
            </a:r>
            <a:r>
              <a:rPr lang="en-US" sz="2400" dirty="0" smtClean="0">
                <a:solidFill>
                  <a:schemeClr val="tx1"/>
                </a:solidFill>
                <a:sym typeface="+mn-ea"/>
              </a:rPr>
              <a:t>members</a:t>
            </a:r>
            <a:endParaRPr lang="en-US" sz="2400" dirty="0">
              <a:solidFill>
                <a:schemeClr val="tx1"/>
              </a:solidFill>
            </a:endParaRPr>
          </a:p>
          <a:p>
            <a:pPr lvl="0" algn="l">
              <a:spcBef>
                <a:spcPct val="0"/>
              </a:spcBef>
              <a:spcAft>
                <a:spcPct val="0"/>
              </a:spcAft>
              <a:buClrTx/>
              <a:buSzTx/>
              <a:buFontTx/>
            </a:pPr>
            <a:endParaRPr lang="en-US" sz="2400" dirty="0">
              <a:solidFill>
                <a:schemeClr val="tx1"/>
              </a:solidFill>
              <a:latin typeface="+mn-lt"/>
              <a:sym typeface="+mn-ea"/>
            </a:endParaRPr>
          </a:p>
        </p:txBody>
      </p:sp>
      <p:sp>
        <p:nvSpPr>
          <p:cNvPr id="13" name="对象5"/>
          <p:cNvSpPr/>
          <p:nvPr>
            <p:custDataLst>
              <p:tags r:id="rId6"/>
            </p:custDataLst>
          </p:nvPr>
        </p:nvSpPr>
        <p:spPr>
          <a:xfrm>
            <a:off x="1254081" y="2564286"/>
            <a:ext cx="608202" cy="608969"/>
          </a:xfrm>
          <a:prstGeom prst="ellipse">
            <a:avLst/>
          </a:prstGeom>
          <a:gradFill>
            <a:gsLst>
              <a:gs pos="0">
                <a:schemeClr val="accent1">
                  <a:alpha val="100000"/>
                </a:schemeClr>
              </a:gs>
              <a:gs pos="100000">
                <a:schemeClr val="accent2">
                  <a:alpha val="100000"/>
                </a:schemeClr>
              </a:gs>
            </a:gsLst>
            <a:lin ang="0" scaled="0"/>
          </a:gradFill>
          <a:ln w="25400">
            <a:noFill/>
          </a:ln>
          <a:effectLst/>
          <a:extLst>
            <a:ext uri="{AF507438-7753-43E0-B8FC-AC1667EBCBE1}">
              <a14:hiddenEffects xmlns:a14="http://schemas.microsoft.com/office/drawing/2010/main">
                <a:effectLst>
                  <a:outerShdw blurRad="254000" dist="127000" dir="5400000" algn="ctr" rotWithShape="0">
                    <a:srgbClr val="000000">
                      <a:alpha val="40000"/>
                    </a:srgbClr>
                  </a:outerShdw>
                </a:effectLst>
              </a14:hiddenEffects>
            </a:ext>
          </a:ex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none" numCol="1" spcCol="0" rtlCol="0" fromWordArt="0" anchor="ctr" anchorCtr="1" forceAA="0" compatLnSpc="1">
            <a:noAutofit/>
          </a:bodyPr>
          <a:lstStyle/>
          <a:p>
            <a:pPr lvl="0" algn="l">
              <a:spcBef>
                <a:spcPct val="0"/>
              </a:spcBef>
              <a:spcAft>
                <a:spcPct val="0"/>
              </a:spcAft>
              <a:buClrTx/>
              <a:buSzTx/>
              <a:buFontTx/>
            </a:pPr>
            <a:r>
              <a:rPr lang="en-US" sz="1695" b="1">
                <a:solidFill>
                  <a:schemeClr val="lt1">
                    <a:lumMod val="100000"/>
                  </a:schemeClr>
                </a:solidFill>
                <a:latin typeface="+mn-lt"/>
                <a:sym typeface="+mn-lt"/>
              </a:rPr>
              <a:t>1</a:t>
            </a:r>
            <a:endParaRPr lang="en-US" sz="1695" b="1" dirty="0">
              <a:solidFill>
                <a:schemeClr val="lt1">
                  <a:lumMod val="100000"/>
                </a:schemeClr>
              </a:solidFill>
              <a:latin typeface="+mn-ea"/>
              <a:sym typeface="+mn-ea"/>
            </a:endParaRPr>
          </a:p>
        </p:txBody>
      </p:sp>
      <p:sp>
        <p:nvSpPr>
          <p:cNvPr id="15" name="对象7"/>
          <p:cNvSpPr/>
          <p:nvPr>
            <p:custDataLst>
              <p:tags r:id="rId7"/>
            </p:custDataLst>
          </p:nvPr>
        </p:nvSpPr>
        <p:spPr>
          <a:xfrm>
            <a:off x="1079187" y="3529891"/>
            <a:ext cx="6966045" cy="864461"/>
          </a:xfrm>
          <a:prstGeom prst="roundRect">
            <a:avLst/>
          </a:prstGeom>
          <a:solidFill>
            <a:schemeClr val="accent1">
              <a:lumMod val="10000"/>
              <a:lumOff val="90000"/>
            </a:schemeClr>
          </a:solidFill>
          <a:ln w="25400">
            <a:noFill/>
          </a:ln>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lIns="823062" numCol="1" spcCol="0" rtlCol="0" fromWordArt="0" anchor="ctr" anchorCtr="0" forceAA="0" compatLnSpc="1"/>
          <a:lstStyle/>
          <a:p>
            <a:pPr lvl="0" algn="l">
              <a:spcBef>
                <a:spcPct val="0"/>
              </a:spcBef>
              <a:spcAft>
                <a:spcPct val="0"/>
              </a:spcAft>
              <a:buClrTx/>
              <a:buSzTx/>
              <a:buFontTx/>
            </a:pPr>
            <a:r>
              <a:rPr lang="en-US" sz="1600" dirty="0" smtClean="0">
                <a:solidFill>
                  <a:schemeClr val="tx1"/>
                </a:solidFill>
                <a:sym typeface="+mn-ea"/>
              </a:rPr>
              <a:t>% </a:t>
            </a:r>
            <a:r>
              <a:rPr lang="en-US" sz="1600" dirty="0">
                <a:solidFill>
                  <a:schemeClr val="tx1"/>
                </a:solidFill>
                <a:sym typeface="+mn-ea"/>
              </a:rPr>
              <a:t>of WASHCO leadership positions filled with women in COWASH </a:t>
            </a:r>
            <a:r>
              <a:rPr lang="en-US" sz="1600" dirty="0" smtClean="0">
                <a:solidFill>
                  <a:schemeClr val="tx1"/>
                </a:solidFill>
                <a:sym typeface="+mn-ea"/>
              </a:rPr>
              <a:t> Phase IV </a:t>
            </a:r>
            <a:r>
              <a:rPr lang="en-US" sz="1600" dirty="0">
                <a:solidFill>
                  <a:schemeClr val="tx1"/>
                </a:solidFill>
                <a:sym typeface="+mn-ea"/>
              </a:rPr>
              <a:t>(Note: Leadership/ management positions are: chair, </a:t>
            </a:r>
            <a:r>
              <a:rPr lang="en-US" sz="1600" dirty="0" smtClean="0">
                <a:solidFill>
                  <a:schemeClr val="tx1"/>
                </a:solidFill>
                <a:sym typeface="+mn-ea"/>
              </a:rPr>
              <a:t> secretary </a:t>
            </a:r>
            <a:r>
              <a:rPr lang="en-US" sz="1600" dirty="0">
                <a:solidFill>
                  <a:schemeClr val="tx1"/>
                </a:solidFill>
                <a:sym typeface="+mn-ea"/>
              </a:rPr>
              <a:t>and treasurer)</a:t>
            </a:r>
            <a:endParaRPr lang="en-US" sz="1600" dirty="0">
              <a:solidFill>
                <a:schemeClr val="tx1"/>
              </a:solidFill>
              <a:latin typeface="+mn-lt"/>
              <a:sym typeface="+mn-ea"/>
            </a:endParaRPr>
          </a:p>
        </p:txBody>
      </p:sp>
      <p:sp>
        <p:nvSpPr>
          <p:cNvPr id="16" name="对象8"/>
          <p:cNvSpPr/>
          <p:nvPr>
            <p:custDataLst>
              <p:tags r:id="rId8"/>
            </p:custDataLst>
          </p:nvPr>
        </p:nvSpPr>
        <p:spPr>
          <a:xfrm>
            <a:off x="1254081" y="3657901"/>
            <a:ext cx="608202" cy="608969"/>
          </a:xfrm>
          <a:prstGeom prst="ellipse">
            <a:avLst/>
          </a:prstGeom>
          <a:gradFill>
            <a:gsLst>
              <a:gs pos="0">
                <a:schemeClr val="accent1">
                  <a:alpha val="100000"/>
                </a:schemeClr>
              </a:gs>
              <a:gs pos="100000">
                <a:schemeClr val="accent2">
                  <a:alpha val="100000"/>
                </a:schemeClr>
              </a:gs>
            </a:gsLst>
            <a:lin ang="0" scaled="0"/>
          </a:gradFill>
          <a:ln w="25400">
            <a:noFill/>
          </a:ln>
          <a:effectLst/>
          <a:extLst>
            <a:ext uri="{AF507438-7753-43E0-B8FC-AC1667EBCBE1}">
              <a14:hiddenEffects xmlns:a14="http://schemas.microsoft.com/office/drawing/2010/main">
                <a:effectLst>
                  <a:outerShdw blurRad="254000" dist="127000" dir="5400000" algn="ctr" rotWithShape="0">
                    <a:srgbClr val="000000">
                      <a:alpha val="40000"/>
                    </a:srgbClr>
                  </a:outerShdw>
                </a:effectLst>
              </a14:hiddenEffects>
            </a:ext>
          </a:ex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none" numCol="1" spcCol="0" rtlCol="0" fromWordArt="0" anchor="ctr" anchorCtr="1" forceAA="0" compatLnSpc="1">
            <a:noAutofit/>
          </a:bodyPr>
          <a:lstStyle/>
          <a:p>
            <a:pPr lvl="0" algn="l">
              <a:spcBef>
                <a:spcPct val="0"/>
              </a:spcBef>
              <a:spcAft>
                <a:spcPct val="0"/>
              </a:spcAft>
              <a:buClrTx/>
              <a:buSzTx/>
              <a:buFontTx/>
            </a:pPr>
            <a:r>
              <a:rPr lang="en-US" sz="1695" b="1">
                <a:solidFill>
                  <a:schemeClr val="lt1">
                    <a:lumMod val="100000"/>
                  </a:schemeClr>
                </a:solidFill>
                <a:latin typeface="+mn-lt"/>
                <a:sym typeface="+mn-lt"/>
              </a:rPr>
              <a:t>2</a:t>
            </a:r>
            <a:endParaRPr lang="en-US" sz="1695" b="1" dirty="0">
              <a:solidFill>
                <a:schemeClr val="lt1">
                  <a:lumMod val="100000"/>
                </a:schemeClr>
              </a:solidFill>
              <a:latin typeface="+mn-ea"/>
              <a:sym typeface="+mn-ea"/>
            </a:endParaRPr>
          </a:p>
        </p:txBody>
      </p:sp>
      <p:sp>
        <p:nvSpPr>
          <p:cNvPr id="18" name="对象10"/>
          <p:cNvSpPr/>
          <p:nvPr>
            <p:custDataLst>
              <p:tags r:id="rId9"/>
            </p:custDataLst>
          </p:nvPr>
        </p:nvSpPr>
        <p:spPr>
          <a:xfrm>
            <a:off x="1079187" y="4614551"/>
            <a:ext cx="6966045" cy="864461"/>
          </a:xfrm>
          <a:prstGeom prst="roundRect">
            <a:avLst>
              <a:gd name="adj" fmla="val 21493"/>
            </a:avLst>
          </a:prstGeom>
          <a:solidFill>
            <a:schemeClr val="accent1">
              <a:lumMod val="10000"/>
              <a:lumOff val="90000"/>
            </a:schemeClr>
          </a:solidFill>
          <a:ln w="25400">
            <a:noFill/>
          </a:ln>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lIns="823062" numCol="1" spcCol="0" rtlCol="0" fromWordArt="0" anchor="ctr" anchorCtr="0" forceAA="0" compatLnSpc="1"/>
          <a:lstStyle/>
          <a:p>
            <a:pPr lvl="0" algn="l">
              <a:spcBef>
                <a:spcPct val="0"/>
              </a:spcBef>
              <a:spcAft>
                <a:spcPct val="0"/>
              </a:spcAft>
              <a:buClrTx/>
              <a:buSzTx/>
              <a:buFontTx/>
            </a:pPr>
            <a:r>
              <a:rPr lang="en-US" dirty="0" smtClean="0">
                <a:solidFill>
                  <a:schemeClr val="tx1"/>
                </a:solidFill>
                <a:sym typeface="+mn-ea"/>
              </a:rPr>
              <a:t>% </a:t>
            </a:r>
            <a:r>
              <a:rPr lang="en-US" dirty="0">
                <a:solidFill>
                  <a:schemeClr val="tx1"/>
                </a:solidFill>
                <a:sym typeface="+mn-ea"/>
              </a:rPr>
              <a:t>of COWASH Phase </a:t>
            </a:r>
            <a:r>
              <a:rPr lang="en-US" dirty="0" smtClean="0">
                <a:solidFill>
                  <a:schemeClr val="tx1"/>
                </a:solidFill>
                <a:sym typeface="+mn-ea"/>
              </a:rPr>
              <a:t>IV </a:t>
            </a:r>
            <a:r>
              <a:rPr lang="en-US" dirty="0">
                <a:solidFill>
                  <a:schemeClr val="tx1"/>
                </a:solidFill>
                <a:sym typeface="+mn-ea"/>
              </a:rPr>
              <a:t>WASHCOs having women in all three </a:t>
            </a:r>
            <a:r>
              <a:rPr lang="en-US" dirty="0" smtClean="0">
                <a:solidFill>
                  <a:schemeClr val="tx1"/>
                </a:solidFill>
                <a:sym typeface="+mn-ea"/>
              </a:rPr>
              <a:t>main </a:t>
            </a:r>
            <a:r>
              <a:rPr lang="en-US" dirty="0">
                <a:solidFill>
                  <a:schemeClr val="tx1"/>
                </a:solidFill>
                <a:sym typeface="+mn-ea"/>
              </a:rPr>
              <a:t>management </a:t>
            </a:r>
            <a:r>
              <a:rPr lang="en-US" dirty="0" smtClean="0">
                <a:solidFill>
                  <a:schemeClr val="tx1"/>
                </a:solidFill>
                <a:sym typeface="+mn-ea"/>
              </a:rPr>
              <a:t>positions</a:t>
            </a:r>
            <a:endParaRPr lang="en-US" dirty="0" smtClean="0">
              <a:solidFill>
                <a:schemeClr val="tx1"/>
              </a:solidFill>
              <a:latin typeface="+mn-lt"/>
              <a:sym typeface="+mn-ea"/>
            </a:endParaRPr>
          </a:p>
        </p:txBody>
      </p:sp>
      <p:sp>
        <p:nvSpPr>
          <p:cNvPr id="19" name="对象11"/>
          <p:cNvSpPr/>
          <p:nvPr>
            <p:custDataLst>
              <p:tags r:id="rId10"/>
            </p:custDataLst>
          </p:nvPr>
        </p:nvSpPr>
        <p:spPr>
          <a:xfrm>
            <a:off x="1254081" y="4742560"/>
            <a:ext cx="608202" cy="608969"/>
          </a:xfrm>
          <a:prstGeom prst="ellipse">
            <a:avLst/>
          </a:prstGeom>
          <a:gradFill>
            <a:gsLst>
              <a:gs pos="0">
                <a:schemeClr val="accent1">
                  <a:alpha val="100000"/>
                </a:schemeClr>
              </a:gs>
              <a:gs pos="100000">
                <a:schemeClr val="accent2">
                  <a:alpha val="100000"/>
                </a:schemeClr>
              </a:gs>
            </a:gsLst>
            <a:lin ang="0" scaled="0"/>
          </a:gradFill>
          <a:ln w="25400">
            <a:noFill/>
          </a:ln>
          <a:effectLst/>
          <a:extLst>
            <a:ext uri="{AF507438-7753-43E0-B8FC-AC1667EBCBE1}">
              <a14:hiddenEffects xmlns:a14="http://schemas.microsoft.com/office/drawing/2010/main">
                <a:effectLst>
                  <a:outerShdw blurRad="254000" dist="127000" dir="5400000" algn="ctr" rotWithShape="0">
                    <a:srgbClr val="000000">
                      <a:alpha val="40000"/>
                    </a:srgbClr>
                  </a:outerShdw>
                </a:effectLst>
              </a14:hiddenEffects>
            </a:ext>
          </a:ex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none" numCol="1" spcCol="0" rtlCol="0" fromWordArt="0" anchor="ctr" anchorCtr="1" forceAA="0" compatLnSpc="1">
            <a:noAutofit/>
          </a:bodyPr>
          <a:lstStyle/>
          <a:p>
            <a:pPr lvl="0" algn="l">
              <a:spcBef>
                <a:spcPct val="0"/>
              </a:spcBef>
              <a:spcAft>
                <a:spcPct val="0"/>
              </a:spcAft>
              <a:buClrTx/>
              <a:buSzTx/>
              <a:buFontTx/>
            </a:pPr>
            <a:r>
              <a:rPr lang="en-US" sz="1695" b="1">
                <a:solidFill>
                  <a:schemeClr val="lt1">
                    <a:lumMod val="100000"/>
                  </a:schemeClr>
                </a:solidFill>
                <a:latin typeface="+mn-lt"/>
                <a:sym typeface="+mn-lt"/>
              </a:rPr>
              <a:t>3</a:t>
            </a:r>
            <a:endParaRPr lang="en-US" sz="1695" b="1" dirty="0">
              <a:solidFill>
                <a:schemeClr val="lt1">
                  <a:lumMod val="100000"/>
                </a:schemeClr>
              </a:solidFill>
              <a:latin typeface="+mn-ea"/>
              <a:sym typeface="+mn-ea"/>
            </a:endParaRPr>
          </a:p>
        </p:txBody>
      </p:sp>
      <p:sp>
        <p:nvSpPr>
          <p:cNvPr id="20" name="对象12"/>
          <p:cNvSpPr/>
          <p:nvPr>
            <p:custDataLst>
              <p:tags r:id="rId11"/>
            </p:custDataLst>
          </p:nvPr>
        </p:nvSpPr>
        <p:spPr>
          <a:xfrm>
            <a:off x="1079187" y="1380064"/>
            <a:ext cx="6966045" cy="819684"/>
          </a:xfrm>
          <a:prstGeom prst="roundRect">
            <a:avLst/>
          </a:prstGeom>
          <a:gradFill>
            <a:gsLst>
              <a:gs pos="0">
                <a:schemeClr val="accent1">
                  <a:alpha val="100000"/>
                </a:schemeClr>
              </a:gs>
              <a:gs pos="100000">
                <a:schemeClr val="accent2">
                  <a:alpha val="100000"/>
                </a:schemeClr>
              </a:gs>
            </a:gsLst>
            <a:lin ang="0" scaled="0"/>
          </a:gradFill>
          <a:ln w="25400">
            <a:noFill/>
          </a:ln>
          <a:effectLst/>
          <a:extLst>
            <a:ext uri="{AF507438-7753-43E0-B8FC-AC1667EBCBE1}">
              <a14:hiddenEffects xmlns:a14="http://schemas.microsoft.com/office/drawing/2010/main">
                <a:effectLst>
                  <a:outerShdw blurRad="254000" dist="127000" dir="5400000" algn="ctr" rotWithShape="0">
                    <a:srgbClr val="000000">
                      <a:alpha val="40000"/>
                    </a:srgbClr>
                  </a:outerShdw>
                </a:effectLst>
              </a14:hiddenEffects>
            </a:ext>
          </a:ex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1" forceAA="0" compatLnSpc="1">
            <a:normAutofit/>
          </a:bodyPr>
          <a:lstStyle/>
          <a:p>
            <a:pPr lvl="0" algn="l">
              <a:spcBef>
                <a:spcPct val="0"/>
              </a:spcBef>
              <a:spcAft>
                <a:spcPct val="0"/>
              </a:spcAft>
              <a:buClrTx/>
              <a:buSzTx/>
              <a:buFontTx/>
            </a:pPr>
            <a:r>
              <a:rPr lang="en-US" sz="2370" dirty="0" smtClean="0">
                <a:solidFill>
                  <a:schemeClr val="bg1"/>
                </a:solidFill>
                <a:sym typeface="+mn-ea"/>
              </a:rPr>
              <a:t>Monitoring Indicators</a:t>
            </a:r>
            <a:endParaRPr lang="en-US" sz="2370" b="1" dirty="0" smtClean="0">
              <a:solidFill>
                <a:schemeClr val="bg1"/>
              </a:solidFill>
              <a:latin typeface="+mj-lt"/>
              <a:sym typeface="+mn-ea"/>
            </a:endParaRPr>
          </a:p>
        </p:txBody>
      </p:sp>
      <p:sp>
        <p:nvSpPr>
          <p:cNvPr id="3" name="Date Placeholder 2"/>
          <p:cNvSpPr>
            <a:spLocks noGrp="1"/>
          </p:cNvSpPr>
          <p:nvPr>
            <p:ph type="dt" sz="half" idx="10"/>
          </p:nvPr>
        </p:nvSpPr>
        <p:spPr/>
        <p:txBody>
          <a:bodyPr/>
          <a:lstStyle/>
          <a:p>
            <a:pPr lvl="0"/>
            <a:fld id="{BB962C8B-B14F-4D97-AF65-F5344CB8AC3E}" type="datetime1">
              <a:rPr lang="en-US"/>
            </a:fld>
            <a:endParaRPr lang="en-US"/>
          </a:p>
        </p:txBody>
      </p:sp>
      <p:sp>
        <p:nvSpPr>
          <p:cNvPr id="6" name="Slide Number Placeholder 5"/>
          <p:cNvSpPr>
            <a:spLocks noGrp="1"/>
          </p:cNvSpPr>
          <p:nvPr>
            <p:ph type="sldNum" sz="quarter" idx="12"/>
          </p:nvPr>
        </p:nvSpPr>
        <p:spPr/>
        <p:txBody>
          <a:bodyPr/>
          <a:lstStyle/>
          <a:p>
            <a:pPr lvl="0"/>
            <a:fld id="{B5A1B2D6-C39D-4196-88A5-8C1C2776E6E1}" type="slidenum">
              <a:rPr/>
            </a:fld>
            <a:endParaRPr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solidFill>
                <a:sym typeface="+mn-ea"/>
              </a:rPr>
              <a:t>Performance Monitoring Indicators …</a:t>
            </a:r>
            <a:endParaRPr lang="en-US"/>
          </a:p>
        </p:txBody>
      </p:sp>
      <p:sp>
        <p:nvSpPr>
          <p:cNvPr id="6" name="任意多边形 5"/>
          <p:cNvSpPr/>
          <p:nvPr>
            <p:custDataLst>
              <p:tags r:id="rId1"/>
            </p:custDataLst>
          </p:nvPr>
        </p:nvSpPr>
        <p:spPr>
          <a:xfrm>
            <a:off x="294370" y="1479160"/>
            <a:ext cx="8750497" cy="1147528"/>
          </a:xfrm>
          <a:custGeom>
            <a:avLst/>
            <a:gdLst>
              <a:gd name="adj" fmla="val 10987"/>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16616" h="2179">
                <a:moveTo>
                  <a:pt x="243" y="0"/>
                </a:moveTo>
                <a:lnTo>
                  <a:pt x="11051" y="0"/>
                </a:lnTo>
                <a:cubicBezTo>
                  <a:pt x="11055" y="0"/>
                  <a:pt x="11059" y="0"/>
                  <a:pt x="11063" y="0"/>
                </a:cubicBezTo>
                <a:lnTo>
                  <a:pt x="11073" y="1"/>
                </a:lnTo>
                <a:lnTo>
                  <a:pt x="16373" y="1"/>
                </a:lnTo>
                <a:cubicBezTo>
                  <a:pt x="16507" y="1"/>
                  <a:pt x="16616" y="108"/>
                  <a:pt x="16616" y="241"/>
                </a:cubicBezTo>
                <a:lnTo>
                  <a:pt x="16616" y="1939"/>
                </a:lnTo>
                <a:cubicBezTo>
                  <a:pt x="16616" y="2072"/>
                  <a:pt x="16507" y="2179"/>
                  <a:pt x="16373" y="2179"/>
                </a:cubicBezTo>
                <a:lnTo>
                  <a:pt x="5565" y="2179"/>
                </a:lnTo>
                <a:cubicBezTo>
                  <a:pt x="5561" y="2179"/>
                  <a:pt x="5557" y="2179"/>
                  <a:pt x="5553" y="2179"/>
                </a:cubicBezTo>
                <a:lnTo>
                  <a:pt x="5543" y="2178"/>
                </a:lnTo>
                <a:lnTo>
                  <a:pt x="243" y="2178"/>
                </a:lnTo>
                <a:cubicBezTo>
                  <a:pt x="109" y="2178"/>
                  <a:pt x="0" y="2071"/>
                  <a:pt x="0" y="1938"/>
                </a:cubicBezTo>
                <a:lnTo>
                  <a:pt x="0" y="1688"/>
                </a:lnTo>
                <a:lnTo>
                  <a:pt x="27" y="1692"/>
                </a:lnTo>
                <a:cubicBezTo>
                  <a:pt x="58" y="1697"/>
                  <a:pt x="90" y="1700"/>
                  <a:pt x="123" y="1700"/>
                </a:cubicBezTo>
                <a:cubicBezTo>
                  <a:pt x="468" y="1700"/>
                  <a:pt x="747" y="1424"/>
                  <a:pt x="747" y="1083"/>
                </a:cubicBezTo>
                <a:cubicBezTo>
                  <a:pt x="747" y="743"/>
                  <a:pt x="468" y="467"/>
                  <a:pt x="123" y="467"/>
                </a:cubicBezTo>
                <a:cubicBezTo>
                  <a:pt x="90" y="467"/>
                  <a:pt x="58" y="470"/>
                  <a:pt x="27" y="475"/>
                </a:cubicBezTo>
                <a:lnTo>
                  <a:pt x="0" y="478"/>
                </a:lnTo>
                <a:lnTo>
                  <a:pt x="0" y="240"/>
                </a:lnTo>
                <a:cubicBezTo>
                  <a:pt x="0" y="107"/>
                  <a:pt x="109" y="0"/>
                  <a:pt x="243" y="0"/>
                </a:cubicBezTo>
                <a:close/>
              </a:path>
            </a:pathLst>
          </a:custGeom>
          <a:solidFill>
            <a:schemeClr val="tx1">
              <a:lumMod val="40000"/>
              <a:lumOff val="60000"/>
              <a:alpha val="15000"/>
            </a:schemeClr>
          </a:solidFill>
          <a:ln w="6350">
            <a:solidFill>
              <a:schemeClr val="lt1">
                <a:lumMod val="100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595343" tIns="0" rIns="426626" bIns="0" rtlCol="0" anchor="ctr">
            <a:normAutofit/>
          </a:bodyPr>
          <a:lstStyle/>
          <a:p>
            <a:pPr algn="just">
              <a:lnSpc>
                <a:spcPct val="150000"/>
              </a:lnSpc>
            </a:pPr>
            <a:r>
              <a:rPr lang="en-US" sz="2400" dirty="0" smtClean="0">
                <a:solidFill>
                  <a:schemeClr val="tx1"/>
                </a:solidFill>
                <a:sym typeface="+mn-ea"/>
              </a:rPr>
              <a:t>% </a:t>
            </a:r>
            <a:r>
              <a:rPr lang="en-US" sz="2400" dirty="0">
                <a:solidFill>
                  <a:schemeClr val="tx1"/>
                </a:solidFill>
                <a:sym typeface="+mn-ea"/>
              </a:rPr>
              <a:t>of women-led WASH enterprises having at least 40% of </a:t>
            </a:r>
            <a:r>
              <a:rPr lang="en-US" sz="2400" dirty="0" smtClean="0">
                <a:solidFill>
                  <a:schemeClr val="tx1"/>
                </a:solidFill>
                <a:sym typeface="+mn-ea"/>
              </a:rPr>
              <a:t>women members</a:t>
            </a:r>
            <a:endParaRPr lang="en-US" sz="2400" dirty="0">
              <a:solidFill>
                <a:schemeClr val="tx1"/>
              </a:solidFill>
            </a:endParaRPr>
          </a:p>
          <a:p>
            <a:pPr algn="just">
              <a:lnSpc>
                <a:spcPct val="150000"/>
              </a:lnSpc>
            </a:pPr>
            <a:endParaRPr lang="en-US" sz="2400" dirty="0">
              <a:solidFill>
                <a:schemeClr val="tx1"/>
              </a:solidFill>
              <a:sym typeface="+mn-ea"/>
            </a:endParaRPr>
          </a:p>
        </p:txBody>
      </p:sp>
      <p:sp>
        <p:nvSpPr>
          <p:cNvPr id="5" name="椭圆 4"/>
          <p:cNvSpPr/>
          <p:nvPr>
            <p:custDataLst>
              <p:tags r:id="rId2"/>
            </p:custDataLst>
          </p:nvPr>
        </p:nvSpPr>
        <p:spPr>
          <a:xfrm>
            <a:off x="89510" y="1784079"/>
            <a:ext cx="537502" cy="53750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rmAutofit/>
          </a:bodyPr>
          <a:lstStyle/>
          <a:p>
            <a:pPr algn="ctr"/>
            <a:r>
              <a:rPr lang="en-US" sz="1525" b="1">
                <a:sym typeface="+mn-lt"/>
              </a:rPr>
              <a:t>04</a:t>
            </a:r>
            <a:endParaRPr lang="en-US" sz="1525" b="1">
              <a:sym typeface="+mn-lt"/>
            </a:endParaRPr>
          </a:p>
        </p:txBody>
      </p:sp>
      <p:sp>
        <p:nvSpPr>
          <p:cNvPr id="20" name="任意多边形 19"/>
          <p:cNvSpPr/>
          <p:nvPr>
            <p:custDataLst>
              <p:tags r:id="rId3"/>
            </p:custDataLst>
          </p:nvPr>
        </p:nvSpPr>
        <p:spPr>
          <a:xfrm>
            <a:off x="294370" y="2856300"/>
            <a:ext cx="8750497" cy="1147002"/>
          </a:xfrm>
          <a:custGeom>
            <a:avLst/>
            <a:gdLst>
              <a:gd name="adj" fmla="val 10987"/>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16616" h="2178">
                <a:moveTo>
                  <a:pt x="243" y="0"/>
                </a:moveTo>
                <a:lnTo>
                  <a:pt x="5565" y="0"/>
                </a:lnTo>
                <a:lnTo>
                  <a:pt x="11051" y="0"/>
                </a:lnTo>
                <a:lnTo>
                  <a:pt x="16373" y="0"/>
                </a:lnTo>
                <a:cubicBezTo>
                  <a:pt x="16507" y="0"/>
                  <a:pt x="16616" y="107"/>
                  <a:pt x="16616" y="240"/>
                </a:cubicBezTo>
                <a:lnTo>
                  <a:pt x="16616" y="1938"/>
                </a:lnTo>
                <a:cubicBezTo>
                  <a:pt x="16616" y="2071"/>
                  <a:pt x="16507" y="2178"/>
                  <a:pt x="16373" y="2178"/>
                </a:cubicBezTo>
                <a:lnTo>
                  <a:pt x="11051" y="2178"/>
                </a:lnTo>
                <a:lnTo>
                  <a:pt x="5565" y="2178"/>
                </a:lnTo>
                <a:lnTo>
                  <a:pt x="243" y="2178"/>
                </a:lnTo>
                <a:cubicBezTo>
                  <a:pt x="109" y="2178"/>
                  <a:pt x="0" y="2071"/>
                  <a:pt x="0" y="1938"/>
                </a:cubicBezTo>
                <a:lnTo>
                  <a:pt x="0" y="1688"/>
                </a:lnTo>
                <a:lnTo>
                  <a:pt x="27" y="1692"/>
                </a:lnTo>
                <a:cubicBezTo>
                  <a:pt x="58" y="1697"/>
                  <a:pt x="90" y="1700"/>
                  <a:pt x="123" y="1700"/>
                </a:cubicBezTo>
                <a:cubicBezTo>
                  <a:pt x="468" y="1700"/>
                  <a:pt x="747" y="1424"/>
                  <a:pt x="747" y="1083"/>
                </a:cubicBezTo>
                <a:cubicBezTo>
                  <a:pt x="747" y="743"/>
                  <a:pt x="468" y="467"/>
                  <a:pt x="123" y="467"/>
                </a:cubicBezTo>
                <a:cubicBezTo>
                  <a:pt x="90" y="467"/>
                  <a:pt x="58" y="470"/>
                  <a:pt x="27" y="475"/>
                </a:cubicBezTo>
                <a:lnTo>
                  <a:pt x="0" y="478"/>
                </a:lnTo>
                <a:lnTo>
                  <a:pt x="0" y="240"/>
                </a:lnTo>
                <a:cubicBezTo>
                  <a:pt x="0" y="107"/>
                  <a:pt x="109" y="0"/>
                  <a:pt x="243" y="0"/>
                </a:cubicBezTo>
                <a:close/>
              </a:path>
            </a:pathLst>
          </a:custGeom>
          <a:solidFill>
            <a:schemeClr val="tx1">
              <a:lumMod val="40000"/>
              <a:lumOff val="60000"/>
              <a:alpha val="15000"/>
            </a:schemeClr>
          </a:solidFill>
          <a:ln w="6350">
            <a:solidFill>
              <a:schemeClr val="lt1">
                <a:lumMod val="100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595343" tIns="0" rIns="426626" bIns="0" rtlCol="0" anchor="ctr">
            <a:normAutofit/>
          </a:bodyPr>
          <a:lstStyle/>
          <a:p>
            <a:pPr algn="just">
              <a:lnSpc>
                <a:spcPct val="150000"/>
              </a:lnSpc>
            </a:pPr>
            <a:r>
              <a:rPr lang="en-US" sz="2400" dirty="0" smtClean="0">
                <a:solidFill>
                  <a:schemeClr val="tx1"/>
                </a:solidFill>
                <a:sym typeface="+mn-ea"/>
              </a:rPr>
              <a:t>% </a:t>
            </a:r>
            <a:r>
              <a:rPr lang="en-US" sz="2400" dirty="0">
                <a:solidFill>
                  <a:schemeClr val="tx1"/>
                </a:solidFill>
                <a:sym typeface="+mn-ea"/>
              </a:rPr>
              <a:t>of leadership positions filled with women in WASH </a:t>
            </a:r>
            <a:r>
              <a:rPr lang="en-US" sz="2400" dirty="0" smtClean="0">
                <a:solidFill>
                  <a:schemeClr val="tx1"/>
                </a:solidFill>
                <a:sym typeface="+mn-ea"/>
              </a:rPr>
              <a:t>enterprises established </a:t>
            </a:r>
            <a:r>
              <a:rPr lang="en-US" sz="2400" dirty="0">
                <a:solidFill>
                  <a:schemeClr val="tx1"/>
                </a:solidFill>
                <a:sym typeface="+mn-ea"/>
              </a:rPr>
              <a:t>by COWASH support</a:t>
            </a:r>
            <a:endParaRPr lang="en-US" sz="2400" dirty="0">
              <a:solidFill>
                <a:schemeClr val="tx1"/>
              </a:solidFill>
              <a:sym typeface="+mn-ea"/>
            </a:endParaRPr>
          </a:p>
        </p:txBody>
      </p:sp>
      <p:sp>
        <p:nvSpPr>
          <p:cNvPr id="22" name="椭圆 21"/>
          <p:cNvSpPr/>
          <p:nvPr>
            <p:custDataLst>
              <p:tags r:id="rId4"/>
            </p:custDataLst>
          </p:nvPr>
        </p:nvSpPr>
        <p:spPr>
          <a:xfrm>
            <a:off x="89510" y="3160692"/>
            <a:ext cx="537502" cy="53750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rmAutofit/>
          </a:bodyPr>
          <a:lstStyle/>
          <a:p>
            <a:pPr algn="ctr"/>
            <a:r>
              <a:rPr lang="en-US" sz="1525" b="1">
                <a:sym typeface="+mn-lt"/>
              </a:rPr>
              <a:t>05</a:t>
            </a:r>
            <a:endParaRPr lang="en-US" sz="1525" b="1">
              <a:sym typeface="+mn-lt"/>
            </a:endParaRPr>
          </a:p>
        </p:txBody>
      </p:sp>
      <p:sp>
        <p:nvSpPr>
          <p:cNvPr id="23" name="任意多边形 22"/>
          <p:cNvSpPr/>
          <p:nvPr>
            <p:custDataLst>
              <p:tags r:id="rId5"/>
            </p:custDataLst>
          </p:nvPr>
        </p:nvSpPr>
        <p:spPr>
          <a:xfrm>
            <a:off x="294370" y="4232913"/>
            <a:ext cx="8750497" cy="1147002"/>
          </a:xfrm>
          <a:custGeom>
            <a:avLst/>
            <a:gdLst>
              <a:gd name="adj" fmla="val 10987"/>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16616" h="2178">
                <a:moveTo>
                  <a:pt x="243" y="0"/>
                </a:moveTo>
                <a:lnTo>
                  <a:pt x="5565" y="0"/>
                </a:lnTo>
                <a:lnTo>
                  <a:pt x="11051" y="0"/>
                </a:lnTo>
                <a:lnTo>
                  <a:pt x="16373" y="0"/>
                </a:lnTo>
                <a:cubicBezTo>
                  <a:pt x="16507" y="0"/>
                  <a:pt x="16616" y="107"/>
                  <a:pt x="16616" y="240"/>
                </a:cubicBezTo>
                <a:lnTo>
                  <a:pt x="16616" y="1938"/>
                </a:lnTo>
                <a:cubicBezTo>
                  <a:pt x="16616" y="2071"/>
                  <a:pt x="16507" y="2178"/>
                  <a:pt x="16373" y="2178"/>
                </a:cubicBezTo>
                <a:lnTo>
                  <a:pt x="11051" y="2178"/>
                </a:lnTo>
                <a:lnTo>
                  <a:pt x="5565" y="2178"/>
                </a:lnTo>
                <a:lnTo>
                  <a:pt x="243" y="2178"/>
                </a:lnTo>
                <a:cubicBezTo>
                  <a:pt x="109" y="2178"/>
                  <a:pt x="0" y="2071"/>
                  <a:pt x="0" y="1938"/>
                </a:cubicBezTo>
                <a:lnTo>
                  <a:pt x="0" y="1688"/>
                </a:lnTo>
                <a:lnTo>
                  <a:pt x="27" y="1692"/>
                </a:lnTo>
                <a:cubicBezTo>
                  <a:pt x="58" y="1697"/>
                  <a:pt x="90" y="1700"/>
                  <a:pt x="123" y="1700"/>
                </a:cubicBezTo>
                <a:cubicBezTo>
                  <a:pt x="468" y="1700"/>
                  <a:pt x="747" y="1424"/>
                  <a:pt x="747" y="1083"/>
                </a:cubicBezTo>
                <a:cubicBezTo>
                  <a:pt x="747" y="743"/>
                  <a:pt x="468" y="467"/>
                  <a:pt x="123" y="467"/>
                </a:cubicBezTo>
                <a:cubicBezTo>
                  <a:pt x="90" y="467"/>
                  <a:pt x="58" y="470"/>
                  <a:pt x="27" y="475"/>
                </a:cubicBezTo>
                <a:lnTo>
                  <a:pt x="0" y="478"/>
                </a:lnTo>
                <a:lnTo>
                  <a:pt x="0" y="240"/>
                </a:lnTo>
                <a:cubicBezTo>
                  <a:pt x="0" y="107"/>
                  <a:pt x="109" y="0"/>
                  <a:pt x="243" y="0"/>
                </a:cubicBezTo>
                <a:close/>
              </a:path>
            </a:pathLst>
          </a:custGeom>
          <a:solidFill>
            <a:schemeClr val="tx1">
              <a:lumMod val="40000"/>
              <a:lumOff val="60000"/>
              <a:alpha val="15000"/>
            </a:schemeClr>
          </a:solidFill>
          <a:ln w="6350">
            <a:solidFill>
              <a:schemeClr val="lt1">
                <a:lumMod val="100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595343" tIns="0" rIns="426626" bIns="0" rtlCol="0" anchor="ctr">
            <a:noAutofit/>
          </a:bodyPr>
          <a:lstStyle/>
          <a:p>
            <a:pPr algn="just">
              <a:lnSpc>
                <a:spcPct val="150000"/>
              </a:lnSpc>
            </a:pPr>
            <a:r>
              <a:rPr lang="en-US" sz="2400" dirty="0" smtClean="0">
                <a:solidFill>
                  <a:schemeClr val="tx1"/>
                </a:solidFill>
                <a:sym typeface="+mn-ea"/>
              </a:rPr>
              <a:t>% </a:t>
            </a:r>
            <a:r>
              <a:rPr lang="en-US" sz="2400" dirty="0">
                <a:solidFill>
                  <a:schemeClr val="tx1"/>
                </a:solidFill>
                <a:sym typeface="+mn-ea"/>
              </a:rPr>
              <a:t>of women who participated in capacity building trainings</a:t>
            </a:r>
            <a:endParaRPr lang="en-US" sz="2400" dirty="0">
              <a:solidFill>
                <a:schemeClr val="tx1"/>
              </a:solidFill>
              <a:sym typeface="+mn-ea"/>
            </a:endParaRPr>
          </a:p>
        </p:txBody>
      </p:sp>
      <p:sp>
        <p:nvSpPr>
          <p:cNvPr id="25" name="椭圆 24"/>
          <p:cNvSpPr/>
          <p:nvPr>
            <p:custDataLst>
              <p:tags r:id="rId6"/>
            </p:custDataLst>
          </p:nvPr>
        </p:nvSpPr>
        <p:spPr>
          <a:xfrm>
            <a:off x="89510" y="4537305"/>
            <a:ext cx="537502" cy="53750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rmAutofit/>
          </a:bodyPr>
          <a:lstStyle/>
          <a:p>
            <a:pPr algn="ctr"/>
            <a:r>
              <a:rPr lang="en-US" sz="1525" b="1">
                <a:sym typeface="+mn-lt"/>
              </a:rPr>
              <a:t>06</a:t>
            </a:r>
            <a:endParaRPr lang="en-US" sz="1525" b="1">
              <a:sym typeface="+mn-lt"/>
            </a:endParaRPr>
          </a:p>
        </p:txBody>
      </p:sp>
      <p:sp>
        <p:nvSpPr>
          <p:cNvPr id="3" name="Date Placeholder 2"/>
          <p:cNvSpPr>
            <a:spLocks noGrp="1"/>
          </p:cNvSpPr>
          <p:nvPr>
            <p:ph type="dt" sz="half" idx="10"/>
          </p:nvPr>
        </p:nvSpPr>
        <p:spPr/>
        <p:txBody>
          <a:bodyPr/>
          <a:lstStyle/>
          <a:p>
            <a:pPr lvl="0"/>
            <a:fld id="{BB962C8B-B14F-4D97-AF65-F5344CB8AC3E}" type="datetime1">
              <a:rPr lang="en-US"/>
            </a:fld>
            <a:endParaRPr lang="en-US"/>
          </a:p>
        </p:txBody>
      </p:sp>
      <p:sp>
        <p:nvSpPr>
          <p:cNvPr id="4" name="Slide Number Placeholder 3"/>
          <p:cNvSpPr>
            <a:spLocks noGrp="1"/>
          </p:cNvSpPr>
          <p:nvPr>
            <p:ph type="sldNum" sz="quarter" idx="12"/>
          </p:nvPr>
        </p:nvSpPr>
        <p:spPr/>
        <p:txBody>
          <a:bodyPr/>
          <a:lstStyle/>
          <a:p>
            <a:pPr lvl="0"/>
            <a:fld id="{B5A1B2D6-C39D-4196-88A5-8C1C2776E6E1}" type="slidenum">
              <a:rPr/>
            </a:fld>
            <a:endParaRPr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90500"/>
            <a:ext cx="8839200" cy="800100"/>
          </a:xfrm>
        </p:spPr>
        <p:txBody>
          <a:bodyPr/>
          <a:lstStyle/>
          <a:p>
            <a:r>
              <a:rPr lang="en-US" sz="2800" b="1" dirty="0"/>
              <a:t>17 COWASH Entry Points in Women </a:t>
            </a:r>
            <a:r>
              <a:rPr lang="en-US" sz="2800" b="1" dirty="0" smtClean="0"/>
              <a:t>Empowerment</a:t>
            </a:r>
            <a:br>
              <a:rPr lang="en-US" sz="2800" b="1" dirty="0" smtClean="0"/>
            </a:br>
            <a:r>
              <a:rPr lang="en-US" sz="2400" b="1" dirty="0" smtClean="0">
                <a:solidFill>
                  <a:schemeClr val="accent2"/>
                </a:solidFill>
              </a:rPr>
              <a:t>Strategies Employed </a:t>
            </a:r>
            <a:endParaRPr lang="en-US" sz="2400" dirty="0">
              <a:solidFill>
                <a:schemeClr val="accent2"/>
              </a:solidFill>
            </a:endParaRPr>
          </a:p>
        </p:txBody>
      </p:sp>
      <p:graphicFrame>
        <p:nvGraphicFramePr>
          <p:cNvPr id="4" name="Content Placeholder 3"/>
          <p:cNvGraphicFramePr>
            <a:graphicFrameLocks noGrp="1"/>
          </p:cNvGraphicFramePr>
          <p:nvPr>
            <p:ph idx="1"/>
          </p:nvPr>
        </p:nvGraphicFramePr>
        <p:xfrm>
          <a:off x="457200" y="1174750"/>
          <a:ext cx="8610600" cy="495300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3" name="Date Placeholder 2"/>
          <p:cNvSpPr>
            <a:spLocks noGrp="1"/>
          </p:cNvSpPr>
          <p:nvPr>
            <p:ph type="dt" sz="half" idx="10"/>
          </p:nvPr>
        </p:nvSpPr>
        <p:spPr/>
        <p:txBody>
          <a:bodyPr/>
          <a:lstStyle/>
          <a:p>
            <a:pPr lvl="0"/>
            <a:fld id="{BB962C8B-B14F-4D97-AF65-F5344CB8AC3E}" type="datetime1">
              <a:rPr lang="en-US"/>
            </a:fld>
            <a:endParaRPr lang="en-US"/>
          </a:p>
        </p:txBody>
      </p:sp>
      <p:sp>
        <p:nvSpPr>
          <p:cNvPr id="5" name="Slide Number Placeholder 4"/>
          <p:cNvSpPr>
            <a:spLocks noGrp="1"/>
          </p:cNvSpPr>
          <p:nvPr>
            <p:ph type="sldNum" sz="quarter" idx="12"/>
          </p:nvPr>
        </p:nvSpPr>
        <p:spPr/>
        <p:txBody>
          <a:bodyPr/>
          <a:lstStyle/>
          <a:p>
            <a:pPr lvl="0"/>
            <a:fld id="{B5A1B2D6-C39D-4196-88A5-8C1C2776E6E1}" type="slidenum">
              <a:rPr/>
            </a:fld>
            <a:endParaRPr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Call To Action</a:t>
            </a:r>
            <a:endParaRPr lang="en-US" dirty="0"/>
          </a:p>
        </p:txBody>
      </p:sp>
      <p:graphicFrame>
        <p:nvGraphicFramePr>
          <p:cNvPr id="5" name="Content Placeholder 4"/>
          <p:cNvGraphicFramePr>
            <a:graphicFrameLocks noGrp="1"/>
          </p:cNvGraphicFramePr>
          <p:nvPr>
            <p:ph idx="1"/>
          </p:nvPr>
        </p:nvGraphicFramePr>
        <p:xfrm>
          <a:off x="304800" y="838200"/>
          <a:ext cx="8839199" cy="548640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3" name="Date Placeholder 2"/>
          <p:cNvSpPr>
            <a:spLocks noGrp="1"/>
          </p:cNvSpPr>
          <p:nvPr>
            <p:ph type="dt" sz="half" idx="10"/>
          </p:nvPr>
        </p:nvSpPr>
        <p:spPr/>
        <p:txBody>
          <a:bodyPr/>
          <a:lstStyle/>
          <a:p>
            <a:pPr lvl="0"/>
            <a:fld id="{BB962C8B-B14F-4D97-AF65-F5344CB8AC3E}" type="datetime1">
              <a:rPr lang="en-US"/>
            </a:fld>
            <a:endParaRPr lang="en-US"/>
          </a:p>
        </p:txBody>
      </p:sp>
      <p:sp>
        <p:nvSpPr>
          <p:cNvPr id="4" name="Slide Number Placeholder 3"/>
          <p:cNvSpPr>
            <a:spLocks noGrp="1"/>
          </p:cNvSpPr>
          <p:nvPr>
            <p:ph type="sldNum" sz="quarter" idx="12"/>
          </p:nvPr>
        </p:nvSpPr>
        <p:spPr/>
        <p:txBody>
          <a:bodyPr/>
          <a:lstStyle/>
          <a:p>
            <a:pPr lvl="0"/>
            <a:fld id="{B5A1B2D6-C39D-4196-88A5-8C1C2776E6E1}" type="slidenum">
              <a:rPr/>
            </a:fld>
            <a:endParaRPr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nvGraphicFramePr>
        <p:xfrm>
          <a:off x="152400" y="381000"/>
          <a:ext cx="8839200" cy="541020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2" name="Date Placeholder 1"/>
          <p:cNvSpPr>
            <a:spLocks noGrp="1"/>
          </p:cNvSpPr>
          <p:nvPr>
            <p:ph type="dt" sz="half" idx="10"/>
          </p:nvPr>
        </p:nvSpPr>
        <p:spPr/>
        <p:txBody>
          <a:bodyPr/>
          <a:lstStyle/>
          <a:p>
            <a:fld id="{FDE934FF-F4E1-47C5-9CA5-30A81DDE2BE4}" type="datetime1">
              <a:rPr lang="en-US" smtClean="0"/>
            </a:fld>
            <a:endParaRPr lang="en-US"/>
          </a:p>
        </p:txBody>
      </p:sp>
      <p:sp>
        <p:nvSpPr>
          <p:cNvPr id="4" name="Slide Number Placeholder 3"/>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 cont’d</a:t>
            </a:r>
            <a:endParaRPr lang="en-US" dirty="0"/>
          </a:p>
        </p:txBody>
      </p:sp>
      <p:graphicFrame>
        <p:nvGraphicFramePr>
          <p:cNvPr id="4" name="Content Placeholder 3"/>
          <p:cNvGraphicFramePr>
            <a:graphicFrameLocks noGrp="1"/>
          </p:cNvGraphicFramePr>
          <p:nvPr>
            <p:ph idx="1"/>
          </p:nvPr>
        </p:nvGraphicFramePr>
        <p:xfrm>
          <a:off x="228600" y="1174750"/>
          <a:ext cx="8763000" cy="495300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3" name="Date Placeholder 2"/>
          <p:cNvSpPr>
            <a:spLocks noGrp="1"/>
          </p:cNvSpPr>
          <p:nvPr>
            <p:ph type="dt" sz="half" idx="10"/>
          </p:nvPr>
        </p:nvSpPr>
        <p:spPr/>
        <p:txBody>
          <a:bodyPr/>
          <a:lstStyle/>
          <a:p>
            <a:pPr lvl="0"/>
            <a:fld id="{BB962C8B-B14F-4D97-AF65-F5344CB8AC3E}" type="datetime1">
              <a:rPr lang="en-US"/>
            </a:fld>
            <a:endParaRPr lang="en-US"/>
          </a:p>
        </p:txBody>
      </p:sp>
      <p:sp>
        <p:nvSpPr>
          <p:cNvPr id="5" name="Slide Number Placeholder 4"/>
          <p:cNvSpPr>
            <a:spLocks noGrp="1"/>
          </p:cNvSpPr>
          <p:nvPr>
            <p:ph type="sldNum" sz="quarter" idx="12"/>
          </p:nvPr>
        </p:nvSpPr>
        <p:spPr/>
        <p:txBody>
          <a:bodyPr/>
          <a:lstStyle/>
          <a:p>
            <a:pPr lvl="0"/>
            <a:fld id="{B5A1B2D6-C39D-4196-88A5-8C1C2776E6E1}" type="slidenum">
              <a:rPr/>
            </a:fld>
            <a:endParaRPr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9067800" cy="696913"/>
          </a:xfrm>
        </p:spPr>
        <p:txBody>
          <a:bodyPr/>
          <a:lstStyle/>
          <a:p>
            <a:r>
              <a:rPr lang="en-US" sz="2800" dirty="0" err="1"/>
              <a:t>CoWASH</a:t>
            </a:r>
            <a:r>
              <a:rPr lang="en-US" sz="2800" dirty="0"/>
              <a:t> IV Project </a:t>
            </a:r>
            <a:r>
              <a:rPr lang="en-US" sz="2800" dirty="0" smtClean="0"/>
              <a:t>Regions, Zones </a:t>
            </a:r>
            <a:r>
              <a:rPr lang="en-US" sz="2800" dirty="0"/>
              <a:t>and </a:t>
            </a:r>
            <a:r>
              <a:rPr lang="en-US" sz="2800" dirty="0" err="1"/>
              <a:t>Woredas</a:t>
            </a:r>
            <a:endParaRPr lang="en-US" sz="2800" dirty="0"/>
          </a:p>
        </p:txBody>
      </p:sp>
      <p:pic>
        <p:nvPicPr>
          <p:cNvPr id="2050" name="Picture 2" descr="C:\Users\hp\OneDrive\Desktop\FINAL-MAP-06-scaled.jpg"/>
          <p:cNvPicPr>
            <a:picLocks noGrp="1" noChangeAspect="1" noChangeArrowheads="1"/>
          </p:cNvPicPr>
          <p:nvPr>
            <p:ph idx="1"/>
          </p:nvPr>
        </p:nvPicPr>
        <p:blipFill>
          <a:blip r:embed="rId1">
            <a:extLst>
              <a:ext uri="{28A0092B-C50C-407E-A947-70E740481C1C}">
                <a14:useLocalDpi xmlns:a14="http://schemas.microsoft.com/office/drawing/2010/main" val="0"/>
              </a:ext>
            </a:extLst>
          </a:blip>
          <a:srcRect/>
          <a:stretch>
            <a:fillRect/>
          </a:stretch>
        </p:blipFill>
        <p:spPr bwMode="auto">
          <a:xfrm>
            <a:off x="76200" y="762000"/>
            <a:ext cx="8915400" cy="5181600"/>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pPr lvl="0"/>
            <a:fld id="{BB962C8B-B14F-4D97-AF65-F5344CB8AC3E}" type="datetime1">
              <a:rPr lang="en-US"/>
            </a:fld>
            <a:endParaRPr lang="en-US"/>
          </a:p>
        </p:txBody>
      </p:sp>
      <p:sp>
        <p:nvSpPr>
          <p:cNvPr id="4" name="Slide Number Placeholder 3"/>
          <p:cNvSpPr>
            <a:spLocks noGrp="1"/>
          </p:cNvSpPr>
          <p:nvPr>
            <p:ph type="sldNum" sz="quarter" idx="12"/>
          </p:nvPr>
        </p:nvSpPr>
        <p:spPr/>
        <p:txBody>
          <a:bodyPr/>
          <a:lstStyle/>
          <a:p>
            <a:pPr lvl="0"/>
            <a:fld id="{B5A1B2D6-C39D-4196-88A5-8C1C2776E6E1}" type="slidenum">
              <a:rPr/>
            </a:fld>
            <a:endParaRPr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0" y="457200"/>
            <a:ext cx="9143640" cy="1143000"/>
          </a:xfrm>
        </p:spPr>
        <p:txBody>
          <a:bodyPr/>
          <a:lstStyle>
            <a:defPPr lvl="0">
              <a:buSzPct val="45000"/>
              <a:buFont typeface="OpenSymbol"/>
              <a:buNone/>
            </a:defPPr>
            <a:lvl1pPr lvl="0">
              <a:buSzPct val="45000"/>
              <a:buFont typeface="OpenSymbol"/>
              <a:buChar char="●"/>
            </a:lvl1pPr>
            <a:lvl2pPr lvl="1">
              <a:buSzPct val="45000"/>
              <a:buFont typeface="OpenSymbol"/>
              <a:buChar char="●"/>
            </a:lvl2pPr>
            <a:lvl3pPr lvl="2">
              <a:buSzPct val="45000"/>
              <a:buFont typeface="OpenSymbol"/>
              <a:buChar char="●"/>
            </a:lvl3pPr>
            <a:lvl4pPr lvl="3">
              <a:buSzPct val="45000"/>
              <a:buFont typeface="OpenSymbol"/>
              <a:buChar char="●"/>
            </a:lvl4pPr>
            <a:lvl5pPr lvl="4">
              <a:buSzPct val="45000"/>
              <a:buFont typeface="OpenSymbol"/>
              <a:buChar char="●"/>
            </a:lvl5pPr>
            <a:lvl6pPr lvl="5">
              <a:buSzPct val="45000"/>
              <a:buFont typeface="OpenSymbol"/>
              <a:buChar char="●"/>
            </a:lvl6pPr>
            <a:lvl7pPr lvl="6">
              <a:buSzPct val="45000"/>
              <a:buFont typeface="OpenSymbol"/>
              <a:buChar char="●"/>
            </a:lvl7pPr>
            <a:lvl8pPr lvl="7">
              <a:buSzPct val="45000"/>
              <a:buFont typeface="OpenSymbol"/>
              <a:buChar char="●"/>
            </a:lvl8pPr>
            <a:lvl9pPr lvl="8">
              <a:buSzPct val="45000"/>
              <a:buFont typeface="OpenSymbol"/>
              <a:buChar char="●"/>
            </a:lvl9pPr>
          </a:lstStyle>
          <a:p>
            <a:pPr lvl="0" algn="ctr">
              <a:buNone/>
            </a:pPr>
            <a:r>
              <a:rPr lang="en-US" b="1" dirty="0" smtClean="0">
                <a:latin typeface="Bradley Hand ITC" panose="03070402050302030203" pitchFamily="66" charset="0"/>
                <a:cs typeface="Times New Roman" panose="02020603050405020304" pitchFamily="18"/>
              </a:rPr>
              <a:t>COWASH IV PROJECT WOREDAS IN CENTRAL ETHIOPIA</a:t>
            </a:r>
            <a:endParaRPr lang="en-US" dirty="0"/>
          </a:p>
        </p:txBody>
      </p:sp>
      <p:sp>
        <p:nvSpPr>
          <p:cNvPr id="3" name="Content Placeholder 10"/>
          <p:cNvSpPr txBox="1">
            <a:spLocks noGrp="1"/>
          </p:cNvSpPr>
          <p:nvPr>
            <p:ph type="body" idx="4294967295"/>
          </p:nvPr>
        </p:nvSpPr>
        <p:spPr>
          <a:xfrm>
            <a:off x="152400" y="1295280"/>
            <a:ext cx="8991240" cy="4647960"/>
          </a:xfrm>
        </p:spPr>
        <p:txBody>
          <a:bodyPr/>
          <a:lstStyle>
            <a:defPPr marL="431800" lvl="0" indent="-323850" algn="l" rtl="0" hangingPunct="1">
              <a:lnSpc>
                <a:spcPct val="100000"/>
              </a:lnSpc>
              <a:spcBef>
                <a:spcPts val="1415"/>
              </a:spcBef>
              <a:spcAft>
                <a:spcPts val="0"/>
              </a:spcAft>
              <a:buSzPct val="45000"/>
              <a:buFont typeface="OpenSymbol"/>
              <a:buNone/>
              <a:defRPr lang="en-US" sz="3200" b="0" i="0" u="none" strike="noStrike" kern="1200" cap="none" spc="0" baseline="0">
                <a:ln>
                  <a:noFill/>
                </a:ln>
                <a:solidFill>
                  <a:srgbClr val="000000"/>
                </a:solidFill>
                <a:highlight>
                  <a:scrgbClr r="0" g="0" b="0">
                    <a:alpha val="0"/>
                  </a:scrgbClr>
                </a:highlight>
                <a:latin typeface="Calibri" panose="020F0502020204030204"/>
                <a:ea typeface="Microsoft YaHei" panose="020B0503020204020204" pitchFamily="2" charset="-122"/>
                <a:cs typeface="Lucida Sans" panose="020B0602030504020204" pitchFamily="2"/>
              </a:defRPr>
            </a:defPPr>
            <a:lvl1pPr marL="431800" lvl="0" indent="-323850" algn="l" rtl="0" hangingPunct="1">
              <a:lnSpc>
                <a:spcPct val="100000"/>
              </a:lnSpc>
              <a:spcBef>
                <a:spcPts val="1415"/>
              </a:spcBef>
              <a:spcAft>
                <a:spcPts val="0"/>
              </a:spcAft>
              <a:buSzPct val="45000"/>
              <a:buFont typeface="OpenSymbol"/>
              <a:buChar char="●"/>
              <a:defRPr lang="en-US" sz="3200" b="0" i="0" u="none" strike="noStrike" kern="1200" cap="none" spc="0" baseline="0">
                <a:ln>
                  <a:noFill/>
                </a:ln>
                <a:solidFill>
                  <a:srgbClr val="000000"/>
                </a:solidFill>
                <a:highlight>
                  <a:scrgbClr r="0" g="0" b="0">
                    <a:alpha val="0"/>
                  </a:scrgbClr>
                </a:highlight>
                <a:latin typeface="Calibri" panose="020F0502020204030204"/>
                <a:ea typeface="Microsoft YaHei" panose="020B0503020204020204" pitchFamily="2" charset="-122"/>
                <a:cs typeface="Lucida Sans" panose="020B0602030504020204" pitchFamily="2"/>
              </a:defRPr>
            </a:lvl1pPr>
            <a:lvl2pPr marL="864235" lvl="1" indent="-323850" algn="l" rtl="0" hangingPunct="1">
              <a:lnSpc>
                <a:spcPct val="100000"/>
              </a:lnSpc>
              <a:spcBef>
                <a:spcPts val="1135"/>
              </a:spcBef>
              <a:spcAft>
                <a:spcPts val="0"/>
              </a:spcAft>
              <a:buSzPct val="75000"/>
              <a:buFont typeface="OpenSymbol"/>
              <a:buChar char="–"/>
              <a:defRPr lang="en-US" sz="2400" b="0" i="0" u="none" strike="noStrike" kern="1200" cap="none" spc="0" baseline="0">
                <a:ln>
                  <a:noFill/>
                </a:ln>
                <a:solidFill>
                  <a:srgbClr val="000000"/>
                </a:solidFill>
                <a:highlight>
                  <a:scrgbClr r="0" g="0" b="0">
                    <a:alpha val="0"/>
                  </a:scrgbClr>
                </a:highlight>
                <a:latin typeface="Calibri" panose="020F0502020204030204"/>
                <a:ea typeface="Microsoft YaHei" panose="020B0503020204020204" pitchFamily="2" charset="-122"/>
                <a:cs typeface="Lucida Sans" panose="020B0602030504020204" pitchFamily="2"/>
              </a:defRPr>
            </a:lvl2pPr>
            <a:lvl3pPr marL="1296035" lvl="2" indent="-288290" algn="l" rtl="0" hangingPunct="1">
              <a:lnSpc>
                <a:spcPct val="100000"/>
              </a:lnSpc>
              <a:spcBef>
                <a:spcPts val="850"/>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panose="020F0502020204030204"/>
                <a:ea typeface="Microsoft YaHei" panose="020B0503020204020204" pitchFamily="2" charset="-122"/>
                <a:cs typeface="Lucida Sans" panose="020B0602030504020204" pitchFamily="2"/>
              </a:defRPr>
            </a:lvl3pPr>
            <a:lvl4pPr marL="1727835" lvl="3" indent="-215900" algn="l" rtl="0" hangingPunct="1">
              <a:lnSpc>
                <a:spcPct val="100000"/>
              </a:lnSpc>
              <a:spcBef>
                <a:spcPts val="565"/>
              </a:spcBef>
              <a:spcAft>
                <a:spcPts val="0"/>
              </a:spcAft>
              <a:buSzPct val="75000"/>
              <a:buFont typeface="OpenSymbol"/>
              <a:buChar char="–"/>
              <a:defRPr lang="en-US" sz="2000" b="0" i="0" u="none" strike="noStrike" kern="1200" cap="none" spc="0" baseline="0">
                <a:ln>
                  <a:noFill/>
                </a:ln>
                <a:solidFill>
                  <a:srgbClr val="000000"/>
                </a:solidFill>
                <a:highlight>
                  <a:scrgbClr r="0" g="0" b="0">
                    <a:alpha val="0"/>
                  </a:scrgbClr>
                </a:highlight>
                <a:latin typeface="Calibri" panose="020F0502020204030204"/>
                <a:ea typeface="Microsoft YaHei" panose="020B0503020204020204" pitchFamily="2" charset="-122"/>
                <a:cs typeface="Lucida Sans" panose="020B0602030504020204" pitchFamily="2"/>
              </a:defRPr>
            </a:lvl4pPr>
            <a:lvl5pPr marL="2160270" lvl="4" indent="-215900" algn="l" rtl="0" hangingPunct="1">
              <a:lnSpc>
                <a:spcPct val="100000"/>
              </a:lnSpc>
              <a:spcBef>
                <a:spcPts val="285"/>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panose="020F0502020204030204"/>
                <a:ea typeface="Microsoft YaHei" panose="020B0503020204020204" pitchFamily="2" charset="-122"/>
                <a:cs typeface="Lucida Sans" panose="020B0602030504020204" pitchFamily="2"/>
              </a:defRPr>
            </a:lvl5pPr>
            <a:lvl6pPr marL="2592070" lvl="5" indent="-215900" algn="l" rtl="0" hangingPunct="1">
              <a:lnSpc>
                <a:spcPct val="100000"/>
              </a:lnSpc>
              <a:spcBef>
                <a:spcPts val="285"/>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panose="020F0502020204030204"/>
                <a:ea typeface="Microsoft YaHei" panose="020B0503020204020204" pitchFamily="2" charset="-122"/>
                <a:cs typeface="Lucida Sans" panose="020B0602030504020204" pitchFamily="2"/>
              </a:defRPr>
            </a:lvl6pPr>
            <a:lvl7pPr marL="3023870" lvl="6" indent="-215900" algn="l" rtl="0" hangingPunct="1">
              <a:lnSpc>
                <a:spcPct val="100000"/>
              </a:lnSpc>
              <a:spcBef>
                <a:spcPts val="285"/>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panose="020F0502020204030204"/>
                <a:ea typeface="Microsoft YaHei" panose="020B0503020204020204" pitchFamily="2" charset="-122"/>
                <a:cs typeface="Lucida Sans" panose="020B0602030504020204" pitchFamily="2"/>
              </a:defRPr>
            </a:lvl7pPr>
            <a:lvl8pPr marL="3456305" lvl="7" indent="-215900" algn="l" rtl="0" hangingPunct="1">
              <a:lnSpc>
                <a:spcPct val="100000"/>
              </a:lnSpc>
              <a:spcBef>
                <a:spcPts val="285"/>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panose="020F0502020204030204"/>
                <a:ea typeface="Microsoft YaHei" panose="020B0503020204020204" pitchFamily="2" charset="-122"/>
                <a:cs typeface="Lucida Sans" panose="020B0602030504020204" pitchFamily="2"/>
              </a:defRPr>
            </a:lvl8pPr>
            <a:lvl9pPr marL="3888105" lvl="8" indent="-215900" algn="l" rtl="0" hangingPunct="1">
              <a:lnSpc>
                <a:spcPct val="100000"/>
              </a:lnSpc>
              <a:spcBef>
                <a:spcPts val="285"/>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panose="020F0502020204030204"/>
                <a:ea typeface="Microsoft YaHei" panose="020B0503020204020204" pitchFamily="2" charset="-122"/>
                <a:cs typeface="Lucida Sans" panose="020B0602030504020204" pitchFamily="2"/>
              </a:defRPr>
            </a:lvl9pPr>
          </a:lstStyle>
          <a:p>
            <a:pPr marL="0" lvl="0" indent="0" algn="ctr">
              <a:lnSpc>
                <a:spcPct val="120000"/>
              </a:lnSpc>
              <a:spcBef>
                <a:spcPts val="400"/>
              </a:spcBef>
              <a:buNone/>
              <a:tabLst>
                <a:tab pos="0" algn="l"/>
              </a:tabLst>
            </a:pPr>
            <a:r>
              <a:rPr lang="en-GB" sz="2000" b="1" dirty="0">
                <a:solidFill>
                  <a:srgbClr val="0070C0"/>
                </a:solidFill>
                <a:latin typeface="Times New Roman" panose="02020603050405020304" pitchFamily="18"/>
                <a:cs typeface="Times New Roman" panose="02020603050405020304" pitchFamily="18"/>
              </a:rPr>
              <a:t>	</a:t>
            </a:r>
            <a:endParaRPr lang="en-US" sz="2800" b="1" dirty="0">
              <a:latin typeface="Bradley Hand ITC" panose="03070402050302030203" pitchFamily="66" charset="0"/>
              <a:cs typeface="Times New Roman" panose="02020603050405020304" pitchFamily="18"/>
            </a:endParaRPr>
          </a:p>
          <a:p>
            <a:pPr marL="342900" lvl="0" indent="-342900" algn="ctr">
              <a:lnSpc>
                <a:spcPct val="120000"/>
              </a:lnSpc>
              <a:spcBef>
                <a:spcPts val="300"/>
              </a:spcBef>
              <a:buNone/>
              <a:tabLst>
                <a:tab pos="342900" algn="l"/>
              </a:tabLst>
            </a:pPr>
            <a:endParaRPr lang="en-US" sz="1500" b="1" i="1" dirty="0">
              <a:latin typeface="Times New Roman" panose="02020603050405020304" pitchFamily="18"/>
              <a:ea typeface="Yu Gothic Medium" panose="020B0500000000000000" pitchFamily="34" charset="-128"/>
              <a:cs typeface="Times New Roman" panose="02020603050405020304" pitchFamily="18"/>
            </a:endParaRPr>
          </a:p>
          <a:p>
            <a:pPr marL="342900" lvl="0" indent="-342900" algn="ctr">
              <a:lnSpc>
                <a:spcPct val="120000"/>
              </a:lnSpc>
              <a:spcBef>
                <a:spcPts val="300"/>
              </a:spcBef>
              <a:buNone/>
              <a:tabLst>
                <a:tab pos="342900" algn="l"/>
              </a:tabLst>
            </a:pPr>
            <a:endParaRPr lang="en-US" sz="1500" b="1" i="1" dirty="0">
              <a:latin typeface="Times New Roman" panose="02020603050405020304" pitchFamily="18"/>
              <a:ea typeface="Yu Gothic Medium" panose="020B0500000000000000" pitchFamily="34" charset="-128"/>
              <a:cs typeface="Times New Roman" panose="02020603050405020304" pitchFamily="18"/>
            </a:endParaRPr>
          </a:p>
        </p:txBody>
      </p:sp>
      <p:pic>
        <p:nvPicPr>
          <p:cNvPr id="8" name="Picture 2"/>
          <p:cNvPicPr>
            <a:picLocks noChangeAspect="1"/>
          </p:cNvPicPr>
          <p:nvPr/>
        </p:nvPicPr>
        <p:blipFill>
          <a:blip r:embed="rId1">
            <a:lum/>
          </a:blip>
          <a:srcRect/>
          <a:stretch>
            <a:fillRect/>
          </a:stretch>
        </p:blipFill>
        <p:spPr>
          <a:xfrm>
            <a:off x="76200" y="1905000"/>
            <a:ext cx="9067800" cy="4024079"/>
          </a:xfrm>
          <a:prstGeom prst="rect">
            <a:avLst/>
          </a:prstGeom>
          <a:noFill/>
          <a:ln>
            <a:noFill/>
          </a:ln>
        </p:spPr>
      </p:pic>
      <p:sp>
        <p:nvSpPr>
          <p:cNvPr id="4" name="Date Placeholder 3"/>
          <p:cNvSpPr>
            <a:spLocks noGrp="1"/>
          </p:cNvSpPr>
          <p:nvPr>
            <p:ph type="dt" sz="half" idx="10"/>
          </p:nvPr>
        </p:nvSpPr>
        <p:spPr/>
        <p:txBody>
          <a:bodyPr/>
          <a:lstStyle/>
          <a:p>
            <a:pPr lvl="0"/>
            <a:fld id="{BB962C8B-B14F-4D97-AF65-F5344CB8AC3E}" type="datetime1">
              <a:rPr lang="en-US"/>
            </a:fld>
            <a:endParaRPr lang="en-US"/>
          </a:p>
        </p:txBody>
      </p:sp>
      <p:sp>
        <p:nvSpPr>
          <p:cNvPr id="5" name="Slide Number Placeholder 4"/>
          <p:cNvSpPr>
            <a:spLocks noGrp="1"/>
          </p:cNvSpPr>
          <p:nvPr>
            <p:ph type="sldNum" sz="quarter" idx="12"/>
          </p:nvPr>
        </p:nvSpPr>
        <p:spPr/>
        <p:txBody>
          <a:bodyPr/>
          <a:lstStyle/>
          <a:p>
            <a:pPr lvl="0"/>
            <a:fld id="{A38756CD-4B38-4CB9-87B6-9CF96B38FAD0}" type="slidenum">
              <a:rPr/>
            </a:fld>
            <a:endParaRPr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43838"/>
            <a:ext cx="8915400" cy="694361"/>
          </a:xfrm>
        </p:spPr>
        <p:txBody>
          <a:bodyPr>
            <a:normAutofit/>
          </a:bodyPr>
          <a:lstStyle/>
          <a:p>
            <a:r>
              <a:rPr lang="en-US" sz="3200" b="1" dirty="0" smtClean="0">
                <a:solidFill>
                  <a:schemeClr val="accent2"/>
                </a:solidFill>
                <a:effectLst/>
                <a:latin typeface="Arial" panose="020B0604020202020204" pitchFamily="34" charset="0"/>
                <a:ea typeface="Times New Roman" panose="02020603050405020304" pitchFamily="18" charset="0"/>
                <a:cs typeface="Times New Roman" panose="02020603050405020304" pitchFamily="18" charset="0"/>
              </a:rPr>
              <a:t>COWASH </a:t>
            </a:r>
            <a:r>
              <a:rPr lang="en-US" sz="3200" b="1" dirty="0">
                <a:solidFill>
                  <a:schemeClr val="accent2"/>
                </a:solidFill>
                <a:effectLst/>
                <a:latin typeface="Arial" panose="020B0604020202020204" pitchFamily="34" charset="0"/>
                <a:ea typeface="Times New Roman" panose="02020603050405020304" pitchFamily="18" charset="0"/>
                <a:cs typeface="Times New Roman" panose="02020603050405020304" pitchFamily="18" charset="0"/>
              </a:rPr>
              <a:t>IV: Objective and </a:t>
            </a:r>
            <a:r>
              <a:rPr lang="en-US" sz="3200" b="1" dirty="0" smtClean="0">
                <a:solidFill>
                  <a:schemeClr val="accent2"/>
                </a:solidFill>
                <a:effectLst/>
                <a:latin typeface="Arial" panose="020B0604020202020204" pitchFamily="34" charset="0"/>
                <a:ea typeface="Times New Roman" panose="02020603050405020304" pitchFamily="18" charset="0"/>
                <a:cs typeface="Times New Roman" panose="02020603050405020304" pitchFamily="18" charset="0"/>
              </a:rPr>
              <a:t>Outcomes</a:t>
            </a:r>
            <a:endParaRPr lang="en-US" sz="3200" dirty="0">
              <a:solidFill>
                <a:schemeClr val="accent2"/>
              </a:solidFill>
            </a:endParaRPr>
          </a:p>
        </p:txBody>
      </p:sp>
      <p:graphicFrame>
        <p:nvGraphicFramePr>
          <p:cNvPr id="3" name="Content Placeholder 2"/>
          <p:cNvGraphicFramePr>
            <a:graphicFrameLocks noGrp="1"/>
          </p:cNvGraphicFramePr>
          <p:nvPr>
            <p:ph sz="quarter" idx="13"/>
          </p:nvPr>
        </p:nvGraphicFramePr>
        <p:xfrm>
          <a:off x="155121" y="762000"/>
          <a:ext cx="8836479" cy="595216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4" name="Date Placeholder 3"/>
          <p:cNvSpPr>
            <a:spLocks noGrp="1"/>
          </p:cNvSpPr>
          <p:nvPr>
            <p:ph type="dt" sz="half" idx="10"/>
          </p:nvPr>
        </p:nvSpPr>
        <p:spPr/>
        <p:txBody>
          <a:bodyPr/>
          <a:lstStyle/>
          <a:p>
            <a:fld id="{FDE934FF-F4E1-47C5-9CA5-30A81DDE2BE4}" type="datetime1">
              <a:rPr lang="en-US" smtClean="0"/>
            </a:fld>
            <a:endParaRPr lang="en-US"/>
          </a:p>
        </p:txBody>
      </p:sp>
      <p:sp>
        <p:nvSpPr>
          <p:cNvPr id="5" name="Slide Number Placeholder 4"/>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43839"/>
            <a:ext cx="8991600" cy="770562"/>
          </a:xfrm>
        </p:spPr>
        <p:txBody>
          <a:bodyPr>
            <a:normAutofit fontScale="90000"/>
          </a:bodyPr>
          <a:lstStyle/>
          <a:p>
            <a:r>
              <a:rPr lang="en-US" sz="3200" b="1" dirty="0" smtClean="0">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COWASH IV Objective </a:t>
            </a:r>
            <a:r>
              <a:rPr lang="en-US" sz="3200" b="1" dirty="0">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and Outcomes (Continued</a:t>
            </a:r>
            <a:r>
              <a:rPr lang="en-US" sz="3200" b="1" dirty="0">
                <a:solidFill>
                  <a:srgbClr val="7030A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US" sz="3200" dirty="0">
              <a:solidFill>
                <a:srgbClr val="00B0F0"/>
              </a:solidFill>
            </a:endParaRPr>
          </a:p>
        </p:txBody>
      </p:sp>
      <p:graphicFrame>
        <p:nvGraphicFramePr>
          <p:cNvPr id="3" name="Content Placeholder 2"/>
          <p:cNvGraphicFramePr>
            <a:graphicFrameLocks noGrp="1"/>
          </p:cNvGraphicFramePr>
          <p:nvPr>
            <p:ph sz="quarter" idx="13"/>
          </p:nvPr>
        </p:nvGraphicFramePr>
        <p:xfrm>
          <a:off x="76200" y="990600"/>
          <a:ext cx="8923421" cy="472440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4" name="Date Placeholder 3"/>
          <p:cNvSpPr>
            <a:spLocks noGrp="1"/>
          </p:cNvSpPr>
          <p:nvPr>
            <p:ph type="dt" sz="half" idx="10"/>
          </p:nvPr>
        </p:nvSpPr>
        <p:spPr/>
        <p:txBody>
          <a:bodyPr/>
          <a:lstStyle/>
          <a:p>
            <a:fld id="{FDE934FF-F4E1-47C5-9CA5-30A81DDE2BE4}" type="datetime1">
              <a:rPr lang="en-US" smtClean="0"/>
            </a:fld>
            <a:endParaRPr lang="en-US"/>
          </a:p>
        </p:txBody>
      </p:sp>
      <p:sp>
        <p:nvSpPr>
          <p:cNvPr id="5" name="Slide Number Placeholder 4"/>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pPr algn="ctr">
              <a:buNone/>
            </a:pPr>
            <a:r>
              <a:rPr lang="en-US" sz="3600" b="1" dirty="0" smtClean="0">
                <a:solidFill>
                  <a:schemeClr val="accent1">
                    <a:lumMod val="60000"/>
                    <a:lumOff val="40000"/>
                  </a:schemeClr>
                </a:solidFill>
                <a:latin typeface="Times New Roman" panose="02020603050405020304" pitchFamily="18" charset="0"/>
                <a:cs typeface="Times New Roman" panose="02020603050405020304" pitchFamily="18" charset="0"/>
              </a:rPr>
              <a:t>Implementation Modalities</a:t>
            </a:r>
            <a:endParaRPr lang="en-US" sz="3600" dirty="0">
              <a:solidFill>
                <a:schemeClr val="accent1">
                  <a:lumMod val="60000"/>
                  <a:lumOff val="40000"/>
                </a:schemeClr>
              </a:solidFill>
            </a:endParaRPr>
          </a:p>
        </p:txBody>
      </p:sp>
      <p:graphicFrame>
        <p:nvGraphicFramePr>
          <p:cNvPr id="4" name="Content Placeholder 3"/>
          <p:cNvGraphicFramePr>
            <a:graphicFrameLocks noGrp="1"/>
          </p:cNvGraphicFramePr>
          <p:nvPr>
            <p:ph sz="quarter" idx="1"/>
          </p:nvPr>
        </p:nvGraphicFramePr>
        <p:xfrm>
          <a:off x="152400" y="1028700"/>
          <a:ext cx="8839200" cy="533400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3" name="Date Placeholder 2"/>
          <p:cNvSpPr>
            <a:spLocks noGrp="1"/>
          </p:cNvSpPr>
          <p:nvPr>
            <p:ph type="dt" sz="half" idx="10"/>
          </p:nvPr>
        </p:nvSpPr>
        <p:spPr/>
        <p:txBody>
          <a:bodyPr/>
          <a:lstStyle/>
          <a:p>
            <a:pPr lvl="0"/>
            <a:fld id="{BB962C8B-B14F-4D97-AF65-F5344CB8AC3E}" type="datetime1">
              <a:rPr lang="en-US"/>
            </a:fld>
            <a:endParaRPr lang="en-US"/>
          </a:p>
        </p:txBody>
      </p:sp>
      <p:sp>
        <p:nvSpPr>
          <p:cNvPr id="5" name="Slide Number Placeholder 4"/>
          <p:cNvSpPr>
            <a:spLocks noGrp="1"/>
          </p:cNvSpPr>
          <p:nvPr>
            <p:ph type="sldNum" sz="quarter" idx="12"/>
          </p:nvPr>
        </p:nvSpPr>
        <p:spPr/>
        <p:txBody>
          <a:bodyPr/>
          <a:lstStyle/>
          <a:p>
            <a:pPr lvl="0"/>
            <a:fld id="{B5A1B2D6-C39D-4196-88A5-8C1C2776E6E1}" type="slidenum">
              <a:rPr/>
            </a:fld>
            <a:endParaRPr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par>
    </p:tn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10.xml><?xml version="1.0" encoding="utf-8"?>
<p:tagLst xmlns:p="http://schemas.openxmlformats.org/presentationml/2006/main">
  <p:tag name="KSO_WM_DIAGRAM_MAX_ITEMCNT" val="6"/>
  <p:tag name="KSO_WM_DIAGRAM_MIN_ITEMCNT" val="2"/>
  <p:tag name="KSO_WM_DIAGRAM_VIRTUALLY_FRAME" val="{&quot;height&quot;:389.04998779296875,&quot;left&quot;:6.496135628767843,&quot;top&quot;:75.51736830824002,&quot;width&quot;:705.4000122070313}"/>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6"/>
  <p:tag name="KSO_WM_UNIT_FILL_FORE_SCHEMECOLOR_INDEX_BRIGHTNESS" val="0"/>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n1-1"/>
  <p:tag name="KSO_WM_UNIT_TYPE" val="n_h_i"/>
  <p:tag name="KSO_WM_UNIT_INDEX" val="1_2_1"/>
  <p:tag name="KSO_WM_UNIT_ID" val="diagram20238220_2*n_h_i*1_2_1"/>
  <p:tag name="KSO_WM_TEMPLATE_CATEGORY" val="diagram"/>
  <p:tag name="KSO_WM_TEMPLATE_INDEX" val="20238220"/>
  <p:tag name="KSO_WM_UNIT_LAYERLEVEL" val="1_1_1"/>
  <p:tag name="KSO_WM_TAG_VERSION" val="3.0"/>
  <p:tag name="KSO_WM_BEAUTIFY_FLAG" val="#wm#"/>
  <p:tag name="KSO_WM_UNIT_LINE_FORE_SCHEMECOLOR_INDEX" val="5"/>
  <p:tag name="KSO_WM_DIAGRAM_USE_COLOR_VALUE" val="{&quot;color_scheme&quot;:1,&quot;color_type&quot;:1,&quot;theme_color_indexes&quot;:[]}"/>
</p:tagLst>
</file>

<file path=ppt/tags/tag11.xml><?xml version="1.0" encoding="utf-8"?>
<p:tagLst xmlns:p="http://schemas.openxmlformats.org/presentationml/2006/main">
  <p:tag name="KSO_WM_DIAGRAM_MAX_ITEMCNT" val="6"/>
  <p:tag name="KSO_WM_DIAGRAM_MIN_ITEMCNT" val="2"/>
  <p:tag name="KSO_WM_DIAGRAM_VIRTUALLY_FRAME" val="{&quot;height&quot;:389.04998779296875,&quot;left&quot;:6.496135628767843,&quot;top&quot;:75.51736830824002,&quot;width&quot;:705.4000122070313}"/>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6"/>
  <p:tag name="KSO_WM_UNIT_FILL_FORE_SCHEMECOLOR_INDEX_BRIGHTNESS" val="0"/>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n1-1"/>
  <p:tag name="KSO_WM_UNIT_TYPE" val="n_h_i"/>
  <p:tag name="KSO_WM_UNIT_INDEX" val="1_2_2"/>
  <p:tag name="KSO_WM_UNIT_ID" val="diagram20238220_2*n_h_i*1_2_2"/>
  <p:tag name="KSO_WM_TEMPLATE_CATEGORY" val="diagram"/>
  <p:tag name="KSO_WM_TEMPLATE_INDEX" val="20238220"/>
  <p:tag name="KSO_WM_UNIT_LAYERLEVEL" val="1_1_1"/>
  <p:tag name="KSO_WM_TAG_VERSION" val="3.0"/>
  <p:tag name="KSO_WM_BEAUTIFY_FLAG" val="#wm#"/>
  <p:tag name="KSO_WM_UNIT_LINE_FORE_SCHEMECOLOR_INDEX" val="5"/>
  <p:tag name="KSO_WM_DIAGRAM_USE_COLOR_VALUE" val="{&quot;color_scheme&quot;:1,&quot;color_type&quot;:1,&quot;theme_color_indexes&quot;:[]}"/>
</p:tagLst>
</file>

<file path=ppt/tags/tag12.xml><?xml version="1.0" encoding="utf-8"?>
<p:tagLst xmlns:p="http://schemas.openxmlformats.org/presentationml/2006/main">
  <p:tag name="KSO_WM_DIAGRAM_MAX_ITEMCNT" val="6"/>
  <p:tag name="KSO_WM_DIAGRAM_MIN_ITEMCNT" val="2"/>
  <p:tag name="KSO_WM_DIAGRAM_VIRTUALLY_FRAME" val="{&quot;height&quot;:389.04998779296875,&quot;left&quot;:6.496135628767843,&quot;top&quot;:75.51736830824002,&quot;width&quot;:705.4000122070313}"/>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6"/>
  <p:tag name="KSO_WM_UNIT_FILL_FORE_SCHEMECOLOR_INDEX_BRIGHTNESS" val="0"/>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n1-1"/>
  <p:tag name="KSO_WM_UNIT_TYPE" val="n_h_i"/>
  <p:tag name="KSO_WM_UNIT_INDEX" val="1_2_3"/>
  <p:tag name="KSO_WM_UNIT_ID" val="diagram20238220_2*n_h_i*1_2_3"/>
  <p:tag name="KSO_WM_TEMPLATE_CATEGORY" val="diagram"/>
  <p:tag name="KSO_WM_TEMPLATE_INDEX" val="20238220"/>
  <p:tag name="KSO_WM_UNIT_LAYERLEVEL" val="1_1_1"/>
  <p:tag name="KSO_WM_TAG_VERSION" val="3.0"/>
  <p:tag name="KSO_WM_BEAUTIFY_FLAG" val="#wm#"/>
  <p:tag name="KSO_WM_UNIT_LINE_FORE_SCHEMECOLOR_INDEX" val="5"/>
  <p:tag name="KSO_WM_DIAGRAM_USE_COLOR_VALUE" val="{&quot;color_scheme&quot;:1,&quot;color_type&quot;:1,&quot;theme_color_indexes&quot;:[]}"/>
</p:tagLst>
</file>

<file path=ppt/tags/tag13.xml><?xml version="1.0" encoding="utf-8"?>
<p:tagLst xmlns:p="http://schemas.openxmlformats.org/presentationml/2006/main">
  <p:tag name="KSO_WM_DIAGRAM_MAX_ITEMCNT" val="6"/>
  <p:tag name="KSO_WM_DIAGRAM_MIN_ITEMCNT" val="2"/>
  <p:tag name="KSO_WM_DIAGRAM_VIRTUALLY_FRAME" val="{&quot;height&quot;:389.04998779296875,&quot;left&quot;:6.496135628767843,&quot;top&quot;:75.51736830824002,&quot;width&quot;:705.4000122070313}"/>
  <p:tag name="KSO_WM_DIAGRAM_COLOR_MATCH_VALUE" val="{&quot;shape&quot;:{&quot;fill&quot;:{&quot;solid&quot;:{&quot;brightness&quot;:0.8999999761581421,&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20000000298023224,&quot;colorType&quot;:1,&quot;foreColorIndex&quot;:1,&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DIAGRAM_GROUP_CODE" val="n1-1"/>
  <p:tag name="KSO_WM_UNIT_TYPE" val="n_h_h_f"/>
  <p:tag name="KSO_WM_UNIT_INDEX" val="1_2_1_1"/>
  <p:tag name="KSO_WM_UNIT_ID" val="diagram20238220_2*n_h_h_f*1_2_1_1"/>
  <p:tag name="KSO_WM_TEMPLATE_CATEGORY" val="diagram"/>
  <p:tag name="KSO_WM_TEMPLATE_INDEX" val="20238220"/>
  <p:tag name="KSO_WM_UNIT_LAYERLEVEL" val="1_1_1_1"/>
  <p:tag name="KSO_WM_TAG_VERSION" val="3.0"/>
  <p:tag name="KSO_WM_BEAUTIFY_FLAG" val="#wm#"/>
  <p:tag name="KSO_WM_UNIT_PRESET_TEXT" val="Click here to add text"/>
  <p:tag name="KSO_WM_UNIT_FILL_TYPE" val="1"/>
  <p:tag name="KSO_WM_UNIT_FILL_FORE_SCHEMECOLOR_INDEX" val="5"/>
  <p:tag name="KSO_WM_UNIT_FILL_FORE_SCHEMECOLOR_INDEX_BRIGHTNESS" val="0.9"/>
  <p:tag name="KSO_WM_UNIT_TEXT_FILL_FORE_SCHEMECOLOR_INDEX" val="1"/>
  <p:tag name="KSO_WM_UNIT_TEXT_FILL_TYPE" val="1"/>
  <p:tag name="KSO_WM_DIAGRAM_USE_COLOR_VALUE" val="{&quot;color_scheme&quot;:1,&quot;color_type&quot;:1,&quot;theme_color_indexes&quot;:[]}"/>
</p:tagLst>
</file>

<file path=ppt/tags/tag14.xml><?xml version="1.0" encoding="utf-8"?>
<p:tagLst xmlns:p="http://schemas.openxmlformats.org/presentationml/2006/main">
  <p:tag name="KSO_WM_DIAGRAM_MAX_ITEMCNT" val="6"/>
  <p:tag name="KSO_WM_DIAGRAM_MIN_ITEMCNT" val="2"/>
  <p:tag name="KSO_WM_DIAGRAM_VIRTUALLY_FRAME" val="{&quot;height&quot;:389.04998779296875,&quot;left&quot;:6.496135628767843,&quot;top&quot;:75.51736830824002,&quot;width&quot;:705.4000122070313}"/>
  <p:tag name="KSO_WM_DIAGRAM_COLOR_MATCH_VALUE" val="{&quot;shape&quot;:{&quot;fill&quot;:{&quot;gradient&quot;:[{&quot;brightness&quot;:0,&quot;colorType&quot;:1,&quot;foreColorIndex&quot;:5,&quot;pos&quot;:0,&quot;transparency&quot;:0},{&quot;brightness&quot;:0,&quot;colorType&quot;:1,&quot;foreColorIndex&quot;:6,&quot;pos&quot;:1,&quot;transparency&quot;:0}],&quot;type&quot;:3},&quot;glow&quot;:{&quot;colorType&quot;:0},&quot;line&quot;:{&quot;type&quot;:0},&quot;shadow&quot;:{&quot;brightness&quot;:0,&quot;colorType&quot;:2,&quot;rgb&quot;:&quot;#000000&quot;,&quot;transparency&quot;:0.60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n1-1"/>
  <p:tag name="KSO_WM_UNIT_SUBTYPE" val="d"/>
  <p:tag name="KSO_WM_UNIT_TYPE" val="n_h_h_i"/>
  <p:tag name="KSO_WM_UNIT_INDEX" val="1_2_1_1"/>
  <p:tag name="KSO_WM_UNIT_ID" val="diagram20238220_2*n_h_h_i*1_2_1_1"/>
  <p:tag name="KSO_WM_TEMPLATE_CATEGORY" val="diagram"/>
  <p:tag name="KSO_WM_TEMPLATE_INDEX" val="20238220"/>
  <p:tag name="KSO_WM_UNIT_LAYERLEVEL" val="1_1_1_1"/>
  <p:tag name="KSO_WM_TAG_VERSION" val="3.0"/>
  <p:tag name="KSO_WM_BEAUTIFY_FLAG" val="#wm#"/>
  <p:tag name="KSO_WM_UNIT_PRESET_TEXT" val="1"/>
  <p:tag name="KSO_WM_UNIT_FILL_TYPE" val="3"/>
  <p:tag name="KSO_WM_UNIT_TEXT_FILL_FORE_SCHEMECOLOR_INDEX" val="1"/>
  <p:tag name="KSO_WM_UNIT_TEXT_FILL_TYPE" val="1"/>
  <p:tag name="KSO_WM_DIAGRAM_USE_COLOR_VALUE" val="{&quot;color_scheme&quot;:1,&quot;color_type&quot;:1,&quot;theme_color_indexes&quot;:[]}"/>
</p:tagLst>
</file>

<file path=ppt/tags/tag15.xml><?xml version="1.0" encoding="utf-8"?>
<p:tagLst xmlns:p="http://schemas.openxmlformats.org/presentationml/2006/main">
  <p:tag name="KSO_WM_DIAGRAM_MAX_ITEMCNT" val="6"/>
  <p:tag name="KSO_WM_DIAGRAM_MIN_ITEMCNT" val="2"/>
  <p:tag name="KSO_WM_DIAGRAM_VIRTUALLY_FRAME" val="{&quot;height&quot;:389.04998779296875,&quot;left&quot;:6.496135628767843,&quot;top&quot;:75.51736830824002,&quot;width&quot;:705.4000122070313}"/>
  <p:tag name="KSO_WM_DIAGRAM_COLOR_MATCH_VALUE" val="{&quot;shape&quot;:{&quot;fill&quot;:{&quot;solid&quot;:{&quot;brightness&quot;:0.8999999761581421,&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20000000298023224,&quot;colorType&quot;:1,&quot;foreColorIndex&quot;:1,&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DIAGRAM_GROUP_CODE" val="n1-1"/>
  <p:tag name="KSO_WM_UNIT_TYPE" val="n_h_h_f"/>
  <p:tag name="KSO_WM_UNIT_INDEX" val="1_2_2_1"/>
  <p:tag name="KSO_WM_UNIT_ID" val="diagram20238220_2*n_h_h_f*1_2_2_1"/>
  <p:tag name="KSO_WM_TEMPLATE_CATEGORY" val="diagram"/>
  <p:tag name="KSO_WM_TEMPLATE_INDEX" val="20238220"/>
  <p:tag name="KSO_WM_UNIT_LAYERLEVEL" val="1_1_1_1"/>
  <p:tag name="KSO_WM_TAG_VERSION" val="3.0"/>
  <p:tag name="KSO_WM_BEAUTIFY_FLAG" val="#wm#"/>
  <p:tag name="KSO_WM_UNIT_PRESET_TEXT" val="Click here to add text"/>
  <p:tag name="KSO_WM_UNIT_FILL_TYPE" val="1"/>
  <p:tag name="KSO_WM_UNIT_FILL_FORE_SCHEMECOLOR_INDEX" val="5"/>
  <p:tag name="KSO_WM_UNIT_FILL_FORE_SCHEMECOLOR_INDEX_BRIGHTNESS" val="0.9"/>
  <p:tag name="KSO_WM_UNIT_TEXT_FILL_FORE_SCHEMECOLOR_INDEX" val="1"/>
  <p:tag name="KSO_WM_UNIT_TEXT_FILL_TYPE" val="1"/>
  <p:tag name="KSO_WM_DIAGRAM_USE_COLOR_VALUE" val="{&quot;color_scheme&quot;:1,&quot;color_type&quot;:1,&quot;theme_color_indexes&quot;:[]}"/>
</p:tagLst>
</file>

<file path=ppt/tags/tag16.xml><?xml version="1.0" encoding="utf-8"?>
<p:tagLst xmlns:p="http://schemas.openxmlformats.org/presentationml/2006/main">
  <p:tag name="KSO_WM_DIAGRAM_MAX_ITEMCNT" val="6"/>
  <p:tag name="KSO_WM_DIAGRAM_MIN_ITEMCNT" val="2"/>
  <p:tag name="KSO_WM_DIAGRAM_VIRTUALLY_FRAME" val="{&quot;height&quot;:389.04998779296875,&quot;left&quot;:6.496135628767843,&quot;top&quot;:75.51736830824002,&quot;width&quot;:705.4000122070313}"/>
  <p:tag name="KSO_WM_DIAGRAM_COLOR_MATCH_VALUE" val="{&quot;shape&quot;:{&quot;fill&quot;:{&quot;gradient&quot;:[{&quot;brightness&quot;:0,&quot;colorType&quot;:1,&quot;foreColorIndex&quot;:5,&quot;pos&quot;:0,&quot;transparency&quot;:0},{&quot;brightness&quot;:0,&quot;colorType&quot;:1,&quot;foreColorIndex&quot;:6,&quot;pos&quot;:1,&quot;transparency&quot;:0}],&quot;type&quot;:3},&quot;glow&quot;:{&quot;colorType&quot;:0},&quot;line&quot;:{&quot;type&quot;:0},&quot;shadow&quot;:{&quot;brightness&quot;:0,&quot;colorType&quot;:2,&quot;rgb&quot;:&quot;#000000&quot;,&quot;transparency&quot;:0.60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n1-1"/>
  <p:tag name="KSO_WM_UNIT_SUBTYPE" val="d"/>
  <p:tag name="KSO_WM_UNIT_TYPE" val="n_h_h_i"/>
  <p:tag name="KSO_WM_UNIT_INDEX" val="1_2_2_1"/>
  <p:tag name="KSO_WM_UNIT_ID" val="diagram20238220_2*n_h_h_i*1_2_2_1"/>
  <p:tag name="KSO_WM_TEMPLATE_CATEGORY" val="diagram"/>
  <p:tag name="KSO_WM_TEMPLATE_INDEX" val="20238220"/>
  <p:tag name="KSO_WM_UNIT_LAYERLEVEL" val="1_1_1_1"/>
  <p:tag name="KSO_WM_TAG_VERSION" val="3.0"/>
  <p:tag name="KSO_WM_BEAUTIFY_FLAG" val="#wm#"/>
  <p:tag name="KSO_WM_UNIT_PRESET_TEXT" val="2"/>
  <p:tag name="KSO_WM_UNIT_FILL_TYPE" val="3"/>
  <p:tag name="KSO_WM_UNIT_TEXT_FILL_FORE_SCHEMECOLOR_INDEX" val="1"/>
  <p:tag name="KSO_WM_UNIT_TEXT_FILL_TYPE" val="1"/>
  <p:tag name="KSO_WM_DIAGRAM_USE_COLOR_VALUE" val="{&quot;color_scheme&quot;:1,&quot;color_type&quot;:1,&quot;theme_color_indexes&quot;:[]}"/>
</p:tagLst>
</file>

<file path=ppt/tags/tag17.xml><?xml version="1.0" encoding="utf-8"?>
<p:tagLst xmlns:p="http://schemas.openxmlformats.org/presentationml/2006/main">
  <p:tag name="KSO_WM_DIAGRAM_MAX_ITEMCNT" val="6"/>
  <p:tag name="KSO_WM_DIAGRAM_MIN_ITEMCNT" val="2"/>
  <p:tag name="KSO_WM_DIAGRAM_VIRTUALLY_FRAME" val="{&quot;height&quot;:389.04998779296875,&quot;left&quot;:6.496135628767843,&quot;top&quot;:75.51736830824002,&quot;width&quot;:705.4000122070313}"/>
  <p:tag name="KSO_WM_DIAGRAM_COLOR_MATCH_VALUE" val="{&quot;shape&quot;:{&quot;fill&quot;:{&quot;solid&quot;:{&quot;brightness&quot;:0.8999999761581421,&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20000000298023224,&quot;colorType&quot;:1,&quot;foreColorIndex&quot;:1,&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DIAGRAM_GROUP_CODE" val="n1-1"/>
  <p:tag name="KSO_WM_UNIT_TYPE" val="n_h_h_f"/>
  <p:tag name="KSO_WM_UNIT_INDEX" val="1_2_3_1"/>
  <p:tag name="KSO_WM_UNIT_ID" val="diagram20238220_2*n_h_h_f*1_2_3_1"/>
  <p:tag name="KSO_WM_TEMPLATE_CATEGORY" val="diagram"/>
  <p:tag name="KSO_WM_TEMPLATE_INDEX" val="20238220"/>
  <p:tag name="KSO_WM_UNIT_LAYERLEVEL" val="1_1_1_1"/>
  <p:tag name="KSO_WM_TAG_VERSION" val="3.0"/>
  <p:tag name="KSO_WM_BEAUTIFY_FLAG" val="#wm#"/>
  <p:tag name="KSO_WM_UNIT_PRESET_TEXT" val="Click here to add text"/>
  <p:tag name="KSO_WM_UNIT_FILL_TYPE" val="1"/>
  <p:tag name="KSO_WM_UNIT_FILL_FORE_SCHEMECOLOR_INDEX" val="5"/>
  <p:tag name="KSO_WM_UNIT_FILL_FORE_SCHEMECOLOR_INDEX_BRIGHTNESS" val="0.9"/>
  <p:tag name="KSO_WM_UNIT_TEXT_FILL_FORE_SCHEMECOLOR_INDEX" val="1"/>
  <p:tag name="KSO_WM_UNIT_TEXT_FILL_TYPE" val="1"/>
  <p:tag name="KSO_WM_DIAGRAM_USE_COLOR_VALUE" val="{&quot;color_scheme&quot;:1,&quot;color_type&quot;:1,&quot;theme_color_indexes&quot;:[]}"/>
</p:tagLst>
</file>

<file path=ppt/tags/tag18.xml><?xml version="1.0" encoding="utf-8"?>
<p:tagLst xmlns:p="http://schemas.openxmlformats.org/presentationml/2006/main">
  <p:tag name="KSO_WM_DIAGRAM_MAX_ITEMCNT" val="6"/>
  <p:tag name="KSO_WM_DIAGRAM_MIN_ITEMCNT" val="2"/>
  <p:tag name="KSO_WM_DIAGRAM_VIRTUALLY_FRAME" val="{&quot;height&quot;:389.04998779296875,&quot;left&quot;:6.496135628767843,&quot;top&quot;:75.51736830824002,&quot;width&quot;:705.4000122070313}"/>
  <p:tag name="KSO_WM_DIAGRAM_COLOR_MATCH_VALUE" val="{&quot;shape&quot;:{&quot;fill&quot;:{&quot;gradient&quot;:[{&quot;brightness&quot;:0,&quot;colorType&quot;:1,&quot;foreColorIndex&quot;:5,&quot;pos&quot;:0,&quot;transparency&quot;:0},{&quot;brightness&quot;:0,&quot;colorType&quot;:1,&quot;foreColorIndex&quot;:6,&quot;pos&quot;:1,&quot;transparency&quot;:0}],&quot;type&quot;:3},&quot;glow&quot;:{&quot;colorType&quot;:0},&quot;line&quot;:{&quot;type&quot;:0},&quot;shadow&quot;:{&quot;brightness&quot;:0,&quot;colorType&quot;:2,&quot;rgb&quot;:&quot;#000000&quot;,&quot;transparency&quot;:0.60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n1-1"/>
  <p:tag name="KSO_WM_UNIT_SUBTYPE" val="d"/>
  <p:tag name="KSO_WM_UNIT_TYPE" val="n_h_h_i"/>
  <p:tag name="KSO_WM_UNIT_INDEX" val="1_2_3_1"/>
  <p:tag name="KSO_WM_UNIT_ID" val="diagram20238220_2*n_h_h_i*1_2_3_1"/>
  <p:tag name="KSO_WM_TEMPLATE_CATEGORY" val="diagram"/>
  <p:tag name="KSO_WM_TEMPLATE_INDEX" val="20238220"/>
  <p:tag name="KSO_WM_UNIT_LAYERLEVEL" val="1_1_1_1"/>
  <p:tag name="KSO_WM_TAG_VERSION" val="3.0"/>
  <p:tag name="KSO_WM_BEAUTIFY_FLAG" val="#wm#"/>
  <p:tag name="KSO_WM_UNIT_PRESET_TEXT" val="3"/>
  <p:tag name="KSO_WM_UNIT_FILL_TYPE" val="3"/>
  <p:tag name="KSO_WM_UNIT_TEXT_FILL_FORE_SCHEMECOLOR_INDEX" val="1"/>
  <p:tag name="KSO_WM_UNIT_TEXT_FILL_TYPE" val="1"/>
  <p:tag name="KSO_WM_DIAGRAM_USE_COLOR_VALUE" val="{&quot;color_scheme&quot;:1,&quot;color_type&quot;:1,&quot;theme_color_indexes&quot;:[]}"/>
</p:tagLst>
</file>

<file path=ppt/tags/tag19.xml><?xml version="1.0" encoding="utf-8"?>
<p:tagLst xmlns:p="http://schemas.openxmlformats.org/presentationml/2006/main">
  <p:tag name="KSO_WM_DIAGRAM_MAX_ITEMCNT" val="6"/>
  <p:tag name="KSO_WM_DIAGRAM_MIN_ITEMCNT" val="2"/>
  <p:tag name="KSO_WM_DIAGRAM_VIRTUALLY_FRAME" val="{&quot;height&quot;:389.04998779296875,&quot;left&quot;:6.496135628767843,&quot;top&quot;:75.51736830824002,&quot;width&quot;:705.4000122070313}"/>
  <p:tag name="KSO_WM_DIAGRAM_COLOR_MATCH_VALUE" val="{&quot;shape&quot;:{&quot;fill&quot;:{&quot;gradient&quot;:[{&quot;brightness&quot;:0,&quot;colorType&quot;:1,&quot;foreColorIndex&quot;:5,&quot;pos&quot;:0,&quot;transparency&quot;:0},{&quot;brightness&quot;:0,&quot;colorType&quot;:1,&quot;foreColorIndex&quot;:6,&quot;pos&quot;:1,&quot;transparency&quot;:0}],&quot;type&quot;:3},&quot;glow&quot;:{&quot;colorType&quot;:0},&quot;line&quot;:{&quot;type&quot;:0},&quot;shadow&quot;:{&quot;brightness&quot;:0,&quot;colorType&quot;:2,&quot;rgb&quot;:&quot;#000000&quot;,&quot;transparency&quot;:0.60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DIAGRAM_GROUP_CODE" val="n1-1"/>
  <p:tag name="KSO_WM_UNIT_TYPE" val="n_h_a"/>
  <p:tag name="KSO_WM_UNIT_INDEX" val="1_1_1"/>
  <p:tag name="KSO_WM_UNIT_ID" val="diagram20238220_2*n_h_a*1_1_1"/>
  <p:tag name="KSO_WM_TEMPLATE_CATEGORY" val="diagram"/>
  <p:tag name="KSO_WM_TEMPLATE_INDEX" val="20238220"/>
  <p:tag name="KSO_WM_UNIT_LAYERLEVEL" val="1_1_1"/>
  <p:tag name="KSO_WM_TAG_VERSION" val="3.0"/>
  <p:tag name="KSO_WM_BEAUTIFY_FLAG" val="#wm#"/>
  <p:tag name="KSO_WM_UNIT_PRESET_TEXT" val="Your title here"/>
  <p:tag name="KSO_WM_UNIT_FILL_TYPE" val="3"/>
  <p:tag name="KSO_WM_UNIT_TEXT_FILL_FORE_SCHEMECOLOR_INDEX" val="1"/>
  <p:tag name="KSO_WM_UNIT_TEXT_FILL_TYPE" val="1"/>
  <p:tag name="KSO_WM_DIAGRAM_USE_COLOR_VALUE" val="{&quot;color_scheme&quot;:1,&quot;color_type&quot;:1,&quot;theme_color_indexes&quot;:[]}"/>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20.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1_1"/>
  <p:tag name="KSO_WM_UNIT_ID" val="diagram20238202_2*l_h_f*1_1_1"/>
  <p:tag name="KSO_WM_TEMPLATE_CATEGORY" val="diagram"/>
  <p:tag name="KSO_WM_TEMPLATE_INDEX" val="20238202"/>
  <p:tag name="KSO_WM_UNIT_LAYERLEVEL" val="1_1_1"/>
  <p:tag name="KSO_WM_TAG_VERSION" val="3.0"/>
  <p:tag name="KSO_WM_BEAUTIFY_FLAG" val="#wm#"/>
  <p:tag name="KSO_WM_DIAGRAM_VERSION" val="3"/>
  <p:tag name="KSO_WM_DIAGRAM_COLOR_TEXT_CAN_REMOVE" val="n"/>
  <p:tag name="KSO_WM_DIAGRAM_GROUP_CODE" val="l1-1"/>
  <p:tag name="KSO_WM_DIAGRAM_COLOR_TRICK" val="1"/>
  <p:tag name="KSO_WM_DIAGRAM_MAX_ITEMCNT" val="6"/>
  <p:tag name="KSO_WM_DIAGRAM_MIN_ITEMCNT" val="2"/>
  <p:tag name="KSO_WM_DIAGRAM_VIRTUALLY_FRAME" val="{&quot;height&quot;:370.5838623046875,&quot;left&quot;:7.048058236189672,&quot;top&quot;:84.75039168230187,&quot;width&quot;:705.1461669921875}"/>
  <p:tag name="KSO_WM_DIAGRAM_COLOR_MATCH_VALUE" val="{&quot;shape&quot;:{&quot;fill&quot;:{&quot;solid&quot;:{&quot;brightness&quot;:0.6000000238418579,&quot;colorType&quot;:1,&quot;foreColorIndex&quot;:13,&quot;transparency&quot;:0.8500000238418579},&quot;type&quot;:1},&quot;glow&quot;:{&quot;colorType&quot;:0},&quot;line&quot;:{&quot;solidLine&quot;:{&quot;brightness&quot;:0,&quot;colorType&quot;:1,&quot;foreColorIndex&quot;:2,&quot;transparency&quot;:0.6000000238418579},&quot;type&quot;:1},&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LINE_FILL_TYPE" val="2"/>
  <p:tag name="KSO_WM_UNIT_PRESET_TEXT" val="Presentations are communication tools that can be used as demonstrations, lectures, speeches, reports, and more. It serves a variety of purposes, making presentations powerful tools for convincing and teaching."/>
  <p:tag name="KSO_WM_UNIT_FILL_TYPE" val="1"/>
  <p:tag name="KSO_WM_UNIT_FILL_FORE_SCHEMECOLOR_INDEX" val="13"/>
  <p:tag name="KSO_WM_UNIT_FILL_FORE_SCHEMECOLOR_INDEX_BRIGHTNESS" val="0.6"/>
  <p:tag name="KSO_WM_UNIT_LINE_FORE_SCHEMECOLOR_INDEX" val="2"/>
  <p:tag name="KSO_WM_UNIT_TEXT_FILL_FORE_SCHEMECOLOR_INDEX" val="1"/>
  <p:tag name="KSO_WM_UNIT_TEXT_FILL_TYPE" val="1"/>
  <p:tag name="KSO_WM_DIAGRAM_USE_COLOR_VALUE" val="{&quot;color_scheme&quot;:1,&quot;color_type&quot;:1,&quot;theme_color_indexes&quot;:[]}"/>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2"/>
  <p:tag name="KSO_WM_UNIT_ID" val="diagram20238202_2*l_h_i*1_1_2"/>
  <p:tag name="KSO_WM_TEMPLATE_CATEGORY" val="diagram"/>
  <p:tag name="KSO_WM_TEMPLATE_INDEX" val="20238202"/>
  <p:tag name="KSO_WM_UNIT_LAYERLEVEL" val="1_1_1"/>
  <p:tag name="KSO_WM_TAG_VERSION" val="3.0"/>
  <p:tag name="KSO_WM_BEAUTIFY_FLAG" val="#wm#"/>
  <p:tag name="KSO_WM_DIAGRAM_VERSION" val="3"/>
  <p:tag name="KSO_WM_DIAGRAM_COLOR_TEXT_CAN_REMOVE" val="n"/>
  <p:tag name="KSO_WM_DIAGRAM_MAX_ITEMCNT" val="6"/>
  <p:tag name="KSO_WM_DIAGRAM_MIN_ITEMCNT" val="2"/>
  <p:tag name="KSO_WM_DIAGRAM_VIRTUALLY_FRAME" val="{&quot;height&quot;:370.5838623046875,&quot;left&quot;:7.048058236189672,&quot;top&quot;:84.75039168230187,&quot;width&quot;:705.1461669921875}"/>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COLOR_TRICK" val="1"/>
  <p:tag name="KSO_WM_UNIT_PRESET_TEXT" val="01"/>
  <p:tag name="KSO_WM_UNIT_FILL_TYPE" val="1"/>
  <p:tag name="KSO_WM_UNIT_FILL_FORE_SCHEMECOLOR_INDEX" val="5"/>
  <p:tag name="KSO_WM_UNIT_FILL_FORE_SCHEMECOLOR_INDEX_BRIGHTNESS" val="0"/>
  <p:tag name="KSO_WM_UNIT_TEXT_FILL_FORE_SCHEMECOLOR_INDEX" val="1"/>
  <p:tag name="KSO_WM_UNIT_TEXT_FILL_TYPE" val="1"/>
  <p:tag name="KSO_WM_DIAGRAM_USE_COLOR_VALUE" val="{&quot;color_scheme&quot;:1,&quot;color_type&quot;:1,&quot;theme_color_indexes&quot;:[]}"/>
</p:tagLst>
</file>

<file path=ppt/tags/tag22.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2_1"/>
  <p:tag name="KSO_WM_UNIT_ID" val="diagram20238202_2*l_h_f*1_2_1"/>
  <p:tag name="KSO_WM_TEMPLATE_CATEGORY" val="diagram"/>
  <p:tag name="KSO_WM_TEMPLATE_INDEX" val="20238202"/>
  <p:tag name="KSO_WM_UNIT_LAYERLEVEL" val="1_1_1"/>
  <p:tag name="KSO_WM_TAG_VERSION" val="3.0"/>
  <p:tag name="KSO_WM_BEAUTIFY_FLAG" val="#wm#"/>
  <p:tag name="KSO_WM_DIAGRAM_VERSION" val="3"/>
  <p:tag name="KSO_WM_DIAGRAM_COLOR_TEXT_CAN_REMOVE" val="n"/>
  <p:tag name="KSO_WM_DIAGRAM_GROUP_CODE" val="l1-1"/>
  <p:tag name="KSO_WM_DIAGRAM_COLOR_TRICK" val="1"/>
  <p:tag name="KSO_WM_DIAGRAM_MAX_ITEMCNT" val="6"/>
  <p:tag name="KSO_WM_DIAGRAM_MIN_ITEMCNT" val="2"/>
  <p:tag name="KSO_WM_DIAGRAM_VIRTUALLY_FRAME" val="{&quot;height&quot;:370.5838623046875,&quot;left&quot;:7.048058236189672,&quot;top&quot;:84.75039168230187,&quot;width&quot;:705.1461669921875}"/>
  <p:tag name="KSO_WM_DIAGRAM_COLOR_MATCH_VALUE" val="{&quot;shape&quot;:{&quot;fill&quot;:{&quot;solid&quot;:{&quot;brightness&quot;:0.6000000238418579,&quot;colorType&quot;:1,&quot;foreColorIndex&quot;:13,&quot;transparency&quot;:0.8500000238418579},&quot;type&quot;:1},&quot;glow&quot;:{&quot;colorType&quot;:0},&quot;line&quot;:{&quot;solidLine&quot;:{&quot;brightness&quot;:0,&quot;colorType&quot;:1,&quot;foreColorIndex&quot;:2,&quot;transparency&quot;:0.6000000238418579},&quot;type&quot;:1},&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LINE_FILL_TYPE" val="2"/>
  <p:tag name="KSO_WM_UNIT_PRESET_TEXT" val="Presentations are communication tools that can be used as demonstrations, lectures, speeches, reports, and more. It serves a variety of purposes, making presentations powerful tools for convincing and teaching."/>
  <p:tag name="KSO_WM_UNIT_FILL_TYPE" val="1"/>
  <p:tag name="KSO_WM_UNIT_FILL_FORE_SCHEMECOLOR_INDEX" val="13"/>
  <p:tag name="KSO_WM_UNIT_FILL_FORE_SCHEMECOLOR_INDEX_BRIGHTNESS" val="0.6"/>
  <p:tag name="KSO_WM_UNIT_LINE_FORE_SCHEMECOLOR_INDEX" val="2"/>
  <p:tag name="KSO_WM_UNIT_TEXT_FILL_FORE_SCHEMECOLOR_INDEX" val="1"/>
  <p:tag name="KSO_WM_UNIT_TEXT_FILL_TYPE" val="1"/>
  <p:tag name="KSO_WM_DIAGRAM_USE_COLOR_VALUE" val="{&quot;color_scheme&quot;:1,&quot;color_type&quot;:1,&quot;theme_color_indexes&quot;:[]}"/>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2"/>
  <p:tag name="KSO_WM_UNIT_ID" val="diagram20238202_2*l_h_i*1_2_2"/>
  <p:tag name="KSO_WM_TEMPLATE_CATEGORY" val="diagram"/>
  <p:tag name="KSO_WM_TEMPLATE_INDEX" val="20238202"/>
  <p:tag name="KSO_WM_UNIT_LAYERLEVEL" val="1_1_1"/>
  <p:tag name="KSO_WM_TAG_VERSION" val="3.0"/>
  <p:tag name="KSO_WM_BEAUTIFY_FLAG" val="#wm#"/>
  <p:tag name="KSO_WM_DIAGRAM_VERSION" val="3"/>
  <p:tag name="KSO_WM_DIAGRAM_COLOR_TEXT_CAN_REMOVE" val="n"/>
  <p:tag name="KSO_WM_DIAGRAM_MAX_ITEMCNT" val="6"/>
  <p:tag name="KSO_WM_DIAGRAM_MIN_ITEMCNT" val="2"/>
  <p:tag name="KSO_WM_DIAGRAM_VIRTUALLY_FRAME" val="{&quot;height&quot;:370.5838623046875,&quot;left&quot;:7.048058236189672,&quot;top&quot;:84.75039168230187,&quot;width&quot;:705.1461669921875}"/>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COLOR_TRICK" val="1"/>
  <p:tag name="KSO_WM_UNIT_PRESET_TEXT" val="02"/>
  <p:tag name="KSO_WM_UNIT_FILL_TYPE" val="1"/>
  <p:tag name="KSO_WM_UNIT_FILL_FORE_SCHEMECOLOR_INDEX" val="5"/>
  <p:tag name="KSO_WM_UNIT_FILL_FORE_SCHEMECOLOR_INDEX_BRIGHTNESS" val="0"/>
  <p:tag name="KSO_WM_UNIT_TEXT_FILL_FORE_SCHEMECOLOR_INDEX" val="1"/>
  <p:tag name="KSO_WM_UNIT_TEXT_FILL_TYPE" val="1"/>
  <p:tag name="KSO_WM_DIAGRAM_USE_COLOR_VALUE" val="{&quot;color_scheme&quot;:1,&quot;color_type&quot;:1,&quot;theme_color_indexes&quot;:[]}"/>
</p:tagLst>
</file>

<file path=ppt/tags/tag24.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3_1"/>
  <p:tag name="KSO_WM_UNIT_ID" val="diagram20238202_2*l_h_f*1_3_1"/>
  <p:tag name="KSO_WM_TEMPLATE_CATEGORY" val="diagram"/>
  <p:tag name="KSO_WM_TEMPLATE_INDEX" val="20238202"/>
  <p:tag name="KSO_WM_UNIT_LAYERLEVEL" val="1_1_1"/>
  <p:tag name="KSO_WM_TAG_VERSION" val="3.0"/>
  <p:tag name="KSO_WM_BEAUTIFY_FLAG" val="#wm#"/>
  <p:tag name="KSO_WM_DIAGRAM_VERSION" val="3"/>
  <p:tag name="KSO_WM_DIAGRAM_COLOR_TEXT_CAN_REMOVE" val="n"/>
  <p:tag name="KSO_WM_DIAGRAM_GROUP_CODE" val="l1-1"/>
  <p:tag name="KSO_WM_DIAGRAM_COLOR_TRICK" val="1"/>
  <p:tag name="KSO_WM_DIAGRAM_MAX_ITEMCNT" val="6"/>
  <p:tag name="KSO_WM_DIAGRAM_MIN_ITEMCNT" val="2"/>
  <p:tag name="KSO_WM_DIAGRAM_VIRTUALLY_FRAME" val="{&quot;height&quot;:370.5838623046875,&quot;left&quot;:7.048058236189672,&quot;top&quot;:84.75039168230187,&quot;width&quot;:705.1461669921875}"/>
  <p:tag name="KSO_WM_DIAGRAM_COLOR_MATCH_VALUE" val="{&quot;shape&quot;:{&quot;fill&quot;:{&quot;solid&quot;:{&quot;brightness&quot;:0.6000000238418579,&quot;colorType&quot;:1,&quot;foreColorIndex&quot;:13,&quot;transparency&quot;:0.8500000238418579},&quot;type&quot;:1},&quot;glow&quot;:{&quot;colorType&quot;:0},&quot;line&quot;:{&quot;solidLine&quot;:{&quot;brightness&quot;:0,&quot;colorType&quot;:1,&quot;foreColorIndex&quot;:2,&quot;transparency&quot;:0.6000000238418579},&quot;type&quot;:1},&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LINE_FILL_TYPE" val="2"/>
  <p:tag name="KSO_WM_UNIT_PRESET_TEXT" val="Presentations are communication tools that can be used as demonstrations, lectures, speeches, reports, and more. It serves a variety of purposes, making presentations powerful tools for convincing and teaching."/>
  <p:tag name="KSO_WM_UNIT_FILL_TYPE" val="1"/>
  <p:tag name="KSO_WM_UNIT_FILL_FORE_SCHEMECOLOR_INDEX" val="13"/>
  <p:tag name="KSO_WM_UNIT_FILL_FORE_SCHEMECOLOR_INDEX_BRIGHTNESS" val="0.6"/>
  <p:tag name="KSO_WM_UNIT_LINE_FORE_SCHEMECOLOR_INDEX" val="2"/>
  <p:tag name="KSO_WM_UNIT_TEXT_FILL_FORE_SCHEMECOLOR_INDEX" val="1"/>
  <p:tag name="KSO_WM_UNIT_TEXT_FILL_TYPE" val="1"/>
  <p:tag name="KSO_WM_DIAGRAM_USE_COLOR_VALUE" val="{&quot;color_scheme&quot;:1,&quot;color_type&quot;:1,&quot;theme_color_indexes&quot;:[]}"/>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3_2"/>
  <p:tag name="KSO_WM_UNIT_ID" val="diagram20238202_2*l_h_i*1_3_2"/>
  <p:tag name="KSO_WM_TEMPLATE_CATEGORY" val="diagram"/>
  <p:tag name="KSO_WM_TEMPLATE_INDEX" val="20238202"/>
  <p:tag name="KSO_WM_UNIT_LAYERLEVEL" val="1_1_1"/>
  <p:tag name="KSO_WM_TAG_VERSION" val="3.0"/>
  <p:tag name="KSO_WM_BEAUTIFY_FLAG" val="#wm#"/>
  <p:tag name="KSO_WM_DIAGRAM_VERSION" val="3"/>
  <p:tag name="KSO_WM_DIAGRAM_COLOR_TEXT_CAN_REMOVE" val="n"/>
  <p:tag name="KSO_WM_DIAGRAM_MAX_ITEMCNT" val="6"/>
  <p:tag name="KSO_WM_DIAGRAM_MIN_ITEMCNT" val="2"/>
  <p:tag name="KSO_WM_DIAGRAM_VIRTUALLY_FRAME" val="{&quot;height&quot;:370.5838623046875,&quot;left&quot;:7.048058236189672,&quot;top&quot;:84.75039168230187,&quot;width&quot;:705.1461669921875}"/>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COLOR_TRICK" val="1"/>
  <p:tag name="KSO_WM_UNIT_PRESET_TEXT" val="03"/>
  <p:tag name="KSO_WM_UNIT_FILL_TYPE" val="1"/>
  <p:tag name="KSO_WM_UNIT_FILL_FORE_SCHEMECOLOR_INDEX" val="5"/>
  <p:tag name="KSO_WM_UNIT_FILL_FORE_SCHEMECOLOR_INDEX_BRIGHTNESS" val="0"/>
  <p:tag name="KSO_WM_UNIT_TEXT_FILL_FORE_SCHEMECOLOR_INDEX" val="1"/>
  <p:tag name="KSO_WM_UNIT_TEXT_FILL_TYPE" val="1"/>
  <p:tag name="KSO_WM_DIAGRAM_USE_COLOR_VALUE" val="{&quot;color_scheme&quot;:1,&quot;color_type&quot;:1,&quot;theme_color_indexes&quot;:[]}"/>
</p:tagLst>
</file>

<file path=ppt/tags/tag26.xml><?xml version="1.0" encoding="utf-8"?>
<p:tagLst xmlns:p="http://schemas.openxmlformats.org/presentationml/2006/main">
  <p:tag name="resource_record_key" val="{&quot;70&quot;:[3320345,3321390,3322144]}"/>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5.xml><?xml version="1.0" encoding="utf-8"?>
<p:tagLst xmlns:p="http://schemas.openxmlformats.org/presentationml/2006/main">
  <p:tag name="TABLE_ENDDRAG_ORIGIN_RECT" val="709*399"/>
  <p:tag name="TABLE_ENDDRAG_RECT" val="7*78*709*399"/>
</p:tagLst>
</file>

<file path=ppt/tags/tag6.xml><?xml version="1.0" encoding="utf-8"?>
<p:tagLst xmlns:p="http://schemas.openxmlformats.org/presentationml/2006/main">
  <p:tag name="TABLE_ENDDRAG_ORIGIN_RECT" val="696*185"/>
  <p:tag name="TABLE_ENDDRAG_RECT" val="15*92*696*185"/>
</p:tagLst>
</file>

<file path=ppt/tags/tag7.xml><?xml version="1.0" encoding="utf-8"?>
<p:tagLst xmlns:p="http://schemas.openxmlformats.org/presentationml/2006/main">
  <p:tag name="TABLE_ENDDRAG_ORIGIN_RECT" val="700*308"/>
  <p:tag name="TABLE_ENDDRAG_RECT" val="12*92*700*308"/>
</p:tagLst>
</file>

<file path=ppt/tags/tag8.xml><?xml version="1.0" encoding="utf-8"?>
<p:tagLst xmlns:p="http://schemas.openxmlformats.org/presentationml/2006/main">
  <p:tag name="TABLE_ENDDRAG_ORIGIN_RECT" val="664*163"/>
  <p:tag name="TABLE_ENDDRAG_RECT" val="24*138*664*163"/>
</p:tagLst>
</file>

<file path=ppt/tags/tag9.xml><?xml version="1.0" encoding="utf-8"?>
<p:tagLst xmlns:p="http://schemas.openxmlformats.org/presentationml/2006/main">
  <p:tag name="TABLE_ENDDRAG_ORIGIN_RECT" val="676*168"/>
  <p:tag name="TABLE_ENDDRAG_RECT" val="18*92*676*168"/>
</p:tagLst>
</file>

<file path=ppt/theme/theme1.xml><?xml version="1.0" encoding="utf-8"?>
<a:theme xmlns:a="http://schemas.openxmlformats.org/drawingml/2006/main" name="Title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Picture with Cap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Blue Waves">
  <a:themeElements>
    <a:clrScheme name="Blue Waves 13">
      <a:dk1>
        <a:srgbClr val="000000"/>
      </a:dk1>
      <a:lt1>
        <a:srgbClr val="FFFFFF"/>
      </a:lt1>
      <a:dk2>
        <a:srgbClr val="000000"/>
      </a:dk2>
      <a:lt2>
        <a:srgbClr val="969696"/>
      </a:lt2>
      <a:accent1>
        <a:srgbClr val="0066CC"/>
      </a:accent1>
      <a:accent2>
        <a:srgbClr val="3399FF"/>
      </a:accent2>
      <a:accent3>
        <a:srgbClr val="FFFFFF"/>
      </a:accent3>
      <a:accent4>
        <a:srgbClr val="000000"/>
      </a:accent4>
      <a:accent5>
        <a:srgbClr val="AAB8E2"/>
      </a:accent5>
      <a:accent6>
        <a:srgbClr val="2D8AE7"/>
      </a:accent6>
      <a:hlink>
        <a:srgbClr val="CC3300"/>
      </a:hlink>
      <a:folHlink>
        <a:srgbClr val="996600"/>
      </a:folHlink>
    </a:clrScheme>
    <a:fontScheme name="Blue Waves">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spDef>
    <a:ln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lnDef>
  </a:objectDefaults>
  <a:extraClrSchemeLst>
    <a:extraClrScheme>
      <a:clrScheme name="Blue Wav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ue Wav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ue Wav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ue Wav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ue Wav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ue Wav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ue Wav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ue Wav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ue Wav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ue Wav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ue Wav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ue Wav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ue Waves 13">
        <a:dk1>
          <a:srgbClr val="000000"/>
        </a:dk1>
        <a:lt1>
          <a:srgbClr val="FFFFFF"/>
        </a:lt1>
        <a:dk2>
          <a:srgbClr val="000000"/>
        </a:dk2>
        <a:lt2>
          <a:srgbClr val="969696"/>
        </a:lt2>
        <a:accent1>
          <a:srgbClr val="0066CC"/>
        </a:accent1>
        <a:accent2>
          <a:srgbClr val="3399FF"/>
        </a:accent2>
        <a:accent3>
          <a:srgbClr val="FFFFFF"/>
        </a:accent3>
        <a:accent4>
          <a:srgbClr val="000000"/>
        </a:accent4>
        <a:accent5>
          <a:srgbClr val="AAB8E2"/>
        </a:accent5>
        <a:accent6>
          <a:srgbClr val="2D8AE7"/>
        </a:accent6>
        <a:hlink>
          <a:srgbClr val="CC3300"/>
        </a:hlink>
        <a:folHlink>
          <a:srgbClr val="9966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itle and Vertical Tex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Vertical Title and Tex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Section Head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wo Conte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Comparis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Title Onl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Content with Cap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6543</Words>
  <Application>WPS Presentation</Application>
  <PresentationFormat>On-screen Show (4:3)</PresentationFormat>
  <Paragraphs>636</Paragraphs>
  <Slides>39</Slides>
  <Notes>3</Notes>
  <HiddenSlides>0</HiddenSlides>
  <MMClips>0</MMClips>
  <ScaleCrop>false</ScaleCrop>
  <HeadingPairs>
    <vt:vector size="6" baseType="variant">
      <vt:variant>
        <vt:lpstr>已用的字体</vt:lpstr>
      </vt:variant>
      <vt:variant>
        <vt:i4>23</vt:i4>
      </vt:variant>
      <vt:variant>
        <vt:lpstr>主题</vt:lpstr>
      </vt:variant>
      <vt:variant>
        <vt:i4>11</vt:i4>
      </vt:variant>
      <vt:variant>
        <vt:lpstr>幻灯片标题</vt:lpstr>
      </vt:variant>
      <vt:variant>
        <vt:i4>39</vt:i4>
      </vt:variant>
    </vt:vector>
  </HeadingPairs>
  <TitlesOfParts>
    <vt:vector size="73" baseType="lpstr">
      <vt:lpstr>Arial</vt:lpstr>
      <vt:lpstr>SimSun</vt:lpstr>
      <vt:lpstr>Wingdings</vt:lpstr>
      <vt:lpstr>OpenSymbol</vt:lpstr>
      <vt:lpstr>Segoe Print</vt:lpstr>
      <vt:lpstr>Calibri</vt:lpstr>
      <vt:lpstr>Segoe UI</vt:lpstr>
      <vt:lpstr>Tahoma</vt:lpstr>
      <vt:lpstr>Liberation Serif</vt:lpstr>
      <vt:lpstr>Microsoft YaHei</vt:lpstr>
      <vt:lpstr>Lucida Sans</vt:lpstr>
      <vt:lpstr>Arial</vt:lpstr>
      <vt:lpstr>Liberation Sans</vt:lpstr>
      <vt:lpstr>Times New Roman</vt:lpstr>
      <vt:lpstr>Bradley Hand ITC</vt:lpstr>
      <vt:lpstr>Times New Roman</vt:lpstr>
      <vt:lpstr>Yu Gothic Medium</vt:lpstr>
      <vt:lpstr>Verdana</vt:lpstr>
      <vt:lpstr>MS PGothic</vt:lpstr>
      <vt:lpstr>Arial Unicode MS</vt:lpstr>
      <vt:lpstr>Nyala</vt:lpstr>
      <vt:lpstr>Tempus Sans ITC</vt:lpstr>
      <vt:lpstr>Verdana</vt:lpstr>
      <vt:lpstr>Title Slide</vt:lpstr>
      <vt:lpstr>Title and Vertical Text</vt:lpstr>
      <vt:lpstr>Vertical Title and Text</vt:lpstr>
      <vt:lpstr>Section Header</vt:lpstr>
      <vt:lpstr>Two Content</vt:lpstr>
      <vt:lpstr>Comparison</vt:lpstr>
      <vt:lpstr>Title Only</vt:lpstr>
      <vt:lpstr>Blank</vt:lpstr>
      <vt:lpstr>Content with Caption</vt:lpstr>
      <vt:lpstr>Picture with Caption</vt:lpstr>
      <vt:lpstr>Blue Waves</vt:lpstr>
      <vt:lpstr>PowerPoint 演示文稿</vt:lpstr>
      <vt:lpstr>Introduction </vt:lpstr>
      <vt:lpstr>Introduction … Cont’d</vt:lpstr>
      <vt:lpstr>Intro… cont’d</vt:lpstr>
      <vt:lpstr>CoWASH IV Project Regions, Zones and Woredas</vt:lpstr>
      <vt:lpstr>COWASH IV PROJECT WOREDAS IN CENTRAL ETHIOPIA</vt:lpstr>
      <vt:lpstr>COWASH IV: Objective and Outcomes</vt:lpstr>
      <vt:lpstr>COWASH IV Objective and Outcomes (Continued)</vt:lpstr>
      <vt:lpstr>Implementation Modalities</vt:lpstr>
      <vt:lpstr> Community Managed Project Approach (CMP) </vt:lpstr>
      <vt:lpstr>Benefits of the CMP Approach</vt:lpstr>
      <vt:lpstr>PowerPoint 演示文稿</vt:lpstr>
      <vt:lpstr>PowerPoint 演示文稿</vt:lpstr>
      <vt:lpstr>PowerPoint 演示文稿</vt:lpstr>
      <vt:lpstr>No. of Community Water Supply Schemes Rehabilitated with the support of COWASH IV </vt:lpstr>
      <vt:lpstr>Beneficiery Population of Community WPs (New/ Rehabilitated)</vt:lpstr>
      <vt:lpstr>PowerPoint 演示文稿</vt:lpstr>
      <vt:lpstr>PowerPoint 演示文稿</vt:lpstr>
      <vt:lpstr>PowerPoint 演示文稿</vt:lpstr>
      <vt:lpstr>Hand washing Practices….</vt:lpstr>
      <vt:lpstr>PowerPoint 演示文稿</vt:lpstr>
      <vt:lpstr>PowerPoint 演示文稿</vt:lpstr>
      <vt:lpstr>PowerPoint 演示文稿</vt:lpstr>
      <vt:lpstr>PowerPoint 演示文稿</vt:lpstr>
      <vt:lpstr>Beneficiaries of School Water Supply </vt:lpstr>
      <vt:lpstr>PowerPoint 演示文稿</vt:lpstr>
      <vt:lpstr>Beneficiaries of Schools Constructed Improved Latrines</vt:lpstr>
      <vt:lpstr>PowerPoint 演示文稿</vt:lpstr>
      <vt:lpstr>PowerPoint 演示文稿</vt:lpstr>
      <vt:lpstr>PowerPoint 演示文稿</vt:lpstr>
      <vt:lpstr>PowerPoint 演示文稿</vt:lpstr>
      <vt:lpstr>Major Areas of Focus</vt:lpstr>
      <vt:lpstr>Women empowerment  </vt:lpstr>
      <vt:lpstr>Women empowerment… </vt:lpstr>
      <vt:lpstr>Performance Monitoring Indicators In CoWASH</vt:lpstr>
      <vt:lpstr>Performance Monitoring Indicators …</vt:lpstr>
      <vt:lpstr>17 COWASH Entry Points in Women Empowerment Strategies Employed </vt:lpstr>
      <vt:lpstr>Call To Action</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lll</dc:title>
  <dc:creator>hp</dc:creator>
  <cp:lastModifiedBy>hp</cp:lastModifiedBy>
  <cp:revision>493</cp:revision>
  <dcterms:created xsi:type="dcterms:W3CDTF">2024-10-08T23:17:00Z</dcterms:created>
  <dcterms:modified xsi:type="dcterms:W3CDTF">2025-03-20T07:55:27Z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14.0000</vt:lpwstr>
  </property>
  <property fmtid="{D5CDD505-2E9C-101B-9397-08002B2CF9AE}" pid="3" name="Company">
    <vt:lpwstr>HP</vt:lpwstr>
  </property>
  <property fmtid="{D5CDD505-2E9C-101B-9397-08002B2CF9AE}" pid="4" name="Notes">
    <vt:r8>9</vt:r8>
  </property>
  <property fmtid="{D5CDD505-2E9C-101B-9397-08002B2CF9AE}" pid="5" name="PresentationFormat">
    <vt:lpwstr>On-screen Show (4:3)</vt:lpwstr>
  </property>
  <property fmtid="{D5CDD505-2E9C-101B-9397-08002B2CF9AE}" pid="6" name="Slides">
    <vt:r8>9</vt:r8>
  </property>
  <property fmtid="{D5CDD505-2E9C-101B-9397-08002B2CF9AE}" pid="7" name="ICV">
    <vt:lpwstr>53DCD816476743BA9159EEE1D0131018_13</vt:lpwstr>
  </property>
  <property fmtid="{D5CDD505-2E9C-101B-9397-08002B2CF9AE}" pid="8" name="KSOProductBuildVer">
    <vt:lpwstr>1033-12.2.0.20326</vt:lpwstr>
  </property>
</Properties>
</file>